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4"/>
  </p:sldMasterIdLst>
  <p:handoutMasterIdLst>
    <p:handoutMasterId r:id="rId36"/>
  </p:handoutMasterIdLst>
  <p:sldIdLst>
    <p:sldId id="256" r:id="rId5"/>
    <p:sldId id="257" r:id="rId6"/>
    <p:sldId id="269" r:id="rId7"/>
    <p:sldId id="270" r:id="rId8"/>
    <p:sldId id="271" r:id="rId9"/>
    <p:sldId id="258" r:id="rId10"/>
    <p:sldId id="294" r:id="rId11"/>
    <p:sldId id="295" r:id="rId12"/>
    <p:sldId id="266" r:id="rId13"/>
    <p:sldId id="267" r:id="rId14"/>
    <p:sldId id="268" r:id="rId15"/>
    <p:sldId id="296" r:id="rId16"/>
    <p:sldId id="293" r:id="rId17"/>
    <p:sldId id="272" r:id="rId18"/>
    <p:sldId id="260" r:id="rId19"/>
    <p:sldId id="259" r:id="rId20"/>
    <p:sldId id="265" r:id="rId21"/>
    <p:sldId id="273" r:id="rId22"/>
    <p:sldId id="275" r:id="rId23"/>
    <p:sldId id="274" r:id="rId24"/>
    <p:sldId id="276" r:id="rId25"/>
    <p:sldId id="292" r:id="rId26"/>
    <p:sldId id="284" r:id="rId27"/>
    <p:sldId id="286" r:id="rId28"/>
    <p:sldId id="287" r:id="rId29"/>
    <p:sldId id="288" r:id="rId30"/>
    <p:sldId id="289" r:id="rId31"/>
    <p:sldId id="291" r:id="rId32"/>
    <p:sldId id="262" r:id="rId33"/>
    <p:sldId id="263" r:id="rId34"/>
    <p:sldId id="264" r:id="rId35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7CDF9-EC6F-4E75-B741-E5EBDDB1CDFD}" v="406" dt="2021-10-15T04:01:46.297"/>
    <p1510:client id="{896EF3C3-3AEB-4537-AD23-8909472A8831}" v="650" dt="2021-10-15T00:24:01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sch, Darren A" userId="S::groschda@laccd.edu::20475688-e1c8-4f11-ab50-2a2198320ccb" providerId="AD" clId="Web-{896EF3C3-3AEB-4537-AD23-8909472A8831}"/>
    <pc:docChg chg="modSld">
      <pc:chgData name="Grosch, Darren A" userId="S::groschda@laccd.edu::20475688-e1c8-4f11-ab50-2a2198320ccb" providerId="AD" clId="Web-{896EF3C3-3AEB-4537-AD23-8909472A8831}" dt="2021-10-15T00:24:01.139" v="535" actId="20577"/>
      <pc:docMkLst>
        <pc:docMk/>
      </pc:docMkLst>
      <pc:sldChg chg="addSp delSp modSp mod modClrScheme chgLayout">
        <pc:chgData name="Grosch, Darren A" userId="S::groschda@laccd.edu::20475688-e1c8-4f11-ab50-2a2198320ccb" providerId="AD" clId="Web-{896EF3C3-3AEB-4537-AD23-8909472A8831}" dt="2021-10-15T00:05:36.669" v="94" actId="20577"/>
        <pc:sldMkLst>
          <pc:docMk/>
          <pc:sldMk cId="1368951511" sldId="258"/>
        </pc:sldMkLst>
        <pc:spChg chg="mod">
          <ac:chgData name="Grosch, Darren A" userId="S::groschda@laccd.edu::20475688-e1c8-4f11-ab50-2a2198320ccb" providerId="AD" clId="Web-{896EF3C3-3AEB-4537-AD23-8909472A8831}" dt="2021-10-15T00:05:25.200" v="92"/>
          <ac:spMkLst>
            <pc:docMk/>
            <pc:sldMk cId="1368951511" sldId="258"/>
            <ac:spMk id="2" creationId="{00000000-0000-0000-0000-000000000000}"/>
          </ac:spMkLst>
        </pc:spChg>
        <pc:spChg chg="mod ord">
          <ac:chgData name="Grosch, Darren A" userId="S::groschda@laccd.edu::20475688-e1c8-4f11-ab50-2a2198320ccb" providerId="AD" clId="Web-{896EF3C3-3AEB-4537-AD23-8909472A8831}" dt="2021-10-15T00:05:25.200" v="92"/>
          <ac:spMkLst>
            <pc:docMk/>
            <pc:sldMk cId="1368951511" sldId="258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05:36.669" v="94" actId="20577"/>
          <ac:spMkLst>
            <pc:docMk/>
            <pc:sldMk cId="1368951511" sldId="258"/>
            <ac:spMk id="6" creationId="{28EAC49E-4E66-4F72-8BBD-29A62A52BAD0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05:25.200" v="92"/>
          <ac:spMkLst>
            <pc:docMk/>
            <pc:sldMk cId="1368951511" sldId="258"/>
            <ac:spMk id="11" creationId="{F5CDDEB6-660D-496A-8A61-F0DCFF1C7D91}"/>
          </ac:spMkLst>
        </pc:spChg>
        <pc:picChg chg="add mod">
          <ac:chgData name="Grosch, Darren A" userId="S::groschda@laccd.edu::20475688-e1c8-4f11-ab50-2a2198320ccb" providerId="AD" clId="Web-{896EF3C3-3AEB-4537-AD23-8909472A8831}" dt="2021-10-15T00:05:25.200" v="92"/>
          <ac:picMkLst>
            <pc:docMk/>
            <pc:sldMk cId="1368951511" sldId="258"/>
            <ac:picMk id="4" creationId="{D97E9739-71D8-4620-A0DE-B0AEF5C3007F}"/>
          </ac:picMkLst>
        </pc:picChg>
        <pc:picChg chg="del mod">
          <ac:chgData name="Grosch, Darren A" userId="S::groschda@laccd.edu::20475688-e1c8-4f11-ab50-2a2198320ccb" providerId="AD" clId="Web-{896EF3C3-3AEB-4537-AD23-8909472A8831}" dt="2021-10-15T00:05:13.152" v="89"/>
          <ac:picMkLst>
            <pc:docMk/>
            <pc:sldMk cId="1368951511" sldId="258"/>
            <ac:picMk id="9" creationId="{00000000-0000-0000-0000-000000000000}"/>
          </ac:picMkLst>
        </pc:picChg>
      </pc:sldChg>
      <pc:sldChg chg="addSp modSp mod modClrScheme chgLayout">
        <pc:chgData name="Grosch, Darren A" userId="S::groschda@laccd.edu::20475688-e1c8-4f11-ab50-2a2198320ccb" providerId="AD" clId="Web-{896EF3C3-3AEB-4537-AD23-8909472A8831}" dt="2021-10-15T00:15:12.265" v="273"/>
        <pc:sldMkLst>
          <pc:docMk/>
          <pc:sldMk cId="2158043819" sldId="266"/>
        </pc:sldMkLst>
        <pc:spChg chg="mod">
          <ac:chgData name="Grosch, Darren A" userId="S::groschda@laccd.edu::20475688-e1c8-4f11-ab50-2a2198320ccb" providerId="AD" clId="Web-{896EF3C3-3AEB-4537-AD23-8909472A8831}" dt="2021-10-15T00:15:12.265" v="273"/>
          <ac:spMkLst>
            <pc:docMk/>
            <pc:sldMk cId="2158043819" sldId="266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896EF3C3-3AEB-4537-AD23-8909472A8831}" dt="2021-10-15T00:15:12.265" v="273"/>
          <ac:spMkLst>
            <pc:docMk/>
            <pc:sldMk cId="2158043819" sldId="266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15:12.265" v="273"/>
          <ac:spMkLst>
            <pc:docMk/>
            <pc:sldMk cId="2158043819" sldId="266"/>
            <ac:spMk id="9" creationId="{CA7E8882-594F-4B0A-BD65-0E6119AF3A5C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15:12.265" v="273"/>
          <ac:spMkLst>
            <pc:docMk/>
            <pc:sldMk cId="2158043819" sldId="266"/>
            <ac:spMk id="11" creationId="{8C3D75B4-FA2E-4549-AC25-FBFA577CF375}"/>
          </ac:spMkLst>
        </pc:spChg>
        <pc:picChg chg="mod">
          <ac:chgData name="Grosch, Darren A" userId="S::groschda@laccd.edu::20475688-e1c8-4f11-ab50-2a2198320ccb" providerId="AD" clId="Web-{896EF3C3-3AEB-4537-AD23-8909472A8831}" dt="2021-10-15T00:15:12.265" v="273"/>
          <ac:picMkLst>
            <pc:docMk/>
            <pc:sldMk cId="2158043819" sldId="266"/>
            <ac:picMk id="4" creationId="{00000000-0000-0000-0000-000000000000}"/>
          </ac:picMkLst>
        </pc:picChg>
      </pc:sldChg>
      <pc:sldChg chg="addSp delSp modSp mod modClrScheme chgLayout">
        <pc:chgData name="Grosch, Darren A" userId="S::groschda@laccd.edu::20475688-e1c8-4f11-ab50-2a2198320ccb" providerId="AD" clId="Web-{896EF3C3-3AEB-4537-AD23-8909472A8831}" dt="2021-10-15T00:22:04.883" v="504" actId="20577"/>
        <pc:sldMkLst>
          <pc:docMk/>
          <pc:sldMk cId="2407329133" sldId="267"/>
        </pc:sldMkLst>
        <pc:spChg chg="mod">
          <ac:chgData name="Grosch, Darren A" userId="S::groschda@laccd.edu::20475688-e1c8-4f11-ab50-2a2198320ccb" providerId="AD" clId="Web-{896EF3C3-3AEB-4537-AD23-8909472A8831}" dt="2021-10-15T00:15:29.562" v="274"/>
          <ac:spMkLst>
            <pc:docMk/>
            <pc:sldMk cId="2407329133" sldId="267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896EF3C3-3AEB-4537-AD23-8909472A8831}" dt="2021-10-15T00:18:11.947" v="322" actId="20577"/>
          <ac:spMkLst>
            <pc:docMk/>
            <pc:sldMk cId="2407329133" sldId="267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22:04.883" v="504" actId="20577"/>
          <ac:spMkLst>
            <pc:docMk/>
            <pc:sldMk cId="2407329133" sldId="267"/>
            <ac:spMk id="5" creationId="{27CE321C-EF71-4C02-949F-DBDDE36463F8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18:16.056" v="329" actId="20577"/>
          <ac:spMkLst>
            <pc:docMk/>
            <pc:sldMk cId="2407329133" sldId="267"/>
            <ac:spMk id="9" creationId="{005BF910-1A28-401B-947B-B17A9D09E22C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18:23.525" v="338" actId="20577"/>
          <ac:spMkLst>
            <pc:docMk/>
            <pc:sldMk cId="2407329133" sldId="267"/>
            <ac:spMk id="11" creationId="{7CCE6B43-D7E1-4FCF-931C-B64C177058A8}"/>
          </ac:spMkLst>
        </pc:spChg>
        <pc:picChg chg="del mod">
          <ac:chgData name="Grosch, Darren A" userId="S::groschda@laccd.edu::20475688-e1c8-4f11-ab50-2a2198320ccb" providerId="AD" clId="Web-{896EF3C3-3AEB-4537-AD23-8909472A8831}" dt="2021-10-15T00:17:49.180" v="305"/>
          <ac:picMkLst>
            <pc:docMk/>
            <pc:sldMk cId="2407329133" sldId="267"/>
            <ac:picMk id="4" creationId="{00000000-0000-0000-0000-000000000000}"/>
          </ac:picMkLst>
        </pc:picChg>
      </pc:sldChg>
      <pc:sldChg chg="modSp">
        <pc:chgData name="Grosch, Darren A" userId="S::groschda@laccd.edu::20475688-e1c8-4f11-ab50-2a2198320ccb" providerId="AD" clId="Web-{896EF3C3-3AEB-4537-AD23-8909472A8831}" dt="2021-10-15T00:24:01.139" v="535" actId="20577"/>
        <pc:sldMkLst>
          <pc:docMk/>
          <pc:sldMk cId="798044070" sldId="268"/>
        </pc:sldMkLst>
        <pc:spChg chg="mod">
          <ac:chgData name="Grosch, Darren A" userId="S::groschda@laccd.edu::20475688-e1c8-4f11-ab50-2a2198320ccb" providerId="AD" clId="Web-{896EF3C3-3AEB-4537-AD23-8909472A8831}" dt="2021-10-15T00:24:01.139" v="535" actId="20577"/>
          <ac:spMkLst>
            <pc:docMk/>
            <pc:sldMk cId="798044070" sldId="268"/>
            <ac:spMk id="3" creationId="{00000000-0000-0000-0000-000000000000}"/>
          </ac:spMkLst>
        </pc:spChg>
      </pc:sldChg>
      <pc:sldChg chg="addSp delSp modSp">
        <pc:chgData name="Grosch, Darren A" userId="S::groschda@laccd.edu::20475688-e1c8-4f11-ab50-2a2198320ccb" providerId="AD" clId="Web-{896EF3C3-3AEB-4537-AD23-8909472A8831}" dt="2021-10-15T00:01:13.217" v="73" actId="14100"/>
        <pc:sldMkLst>
          <pc:docMk/>
          <pc:sldMk cId="888412906" sldId="270"/>
        </pc:sldMkLst>
        <pc:spChg chg="mod">
          <ac:chgData name="Grosch, Darren A" userId="S::groschda@laccd.edu::20475688-e1c8-4f11-ab50-2a2198320ccb" providerId="AD" clId="Web-{896EF3C3-3AEB-4537-AD23-8909472A8831}" dt="2021-10-14T23:56:13.481" v="15" actId="20577"/>
          <ac:spMkLst>
            <pc:docMk/>
            <pc:sldMk cId="888412906" sldId="270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896EF3C3-3AEB-4537-AD23-8909472A8831}" dt="2021-10-15T00:00:38.512" v="68" actId="20577"/>
          <ac:spMkLst>
            <pc:docMk/>
            <pc:sldMk cId="888412906" sldId="270"/>
            <ac:spMk id="7" creationId="{00000000-0000-0000-0000-000000000000}"/>
          </ac:spMkLst>
        </pc:spChg>
        <pc:picChg chg="add del mod">
          <ac:chgData name="Grosch, Darren A" userId="S::groschda@laccd.edu::20475688-e1c8-4f11-ab50-2a2198320ccb" providerId="AD" clId="Web-{896EF3C3-3AEB-4537-AD23-8909472A8831}" dt="2021-10-15T00:01:00.763" v="70"/>
          <ac:picMkLst>
            <pc:docMk/>
            <pc:sldMk cId="888412906" sldId="270"/>
            <ac:picMk id="3" creationId="{7309B0F1-059F-44D0-8AE1-DCE437754BE9}"/>
          </ac:picMkLst>
        </pc:picChg>
        <pc:picChg chg="add mod">
          <ac:chgData name="Grosch, Darren A" userId="S::groschda@laccd.edu::20475688-e1c8-4f11-ab50-2a2198320ccb" providerId="AD" clId="Web-{896EF3C3-3AEB-4537-AD23-8909472A8831}" dt="2021-10-15T00:01:13.217" v="73" actId="14100"/>
          <ac:picMkLst>
            <pc:docMk/>
            <pc:sldMk cId="888412906" sldId="270"/>
            <ac:picMk id="4" creationId="{E0BA2AB7-9CDE-45E5-B8FF-D97F62B3245A}"/>
          </ac:picMkLst>
        </pc:picChg>
        <pc:picChg chg="mod">
          <ac:chgData name="Grosch, Darren A" userId="S::groschda@laccd.edu::20475688-e1c8-4f11-ab50-2a2198320ccb" providerId="AD" clId="Web-{896EF3C3-3AEB-4537-AD23-8909472A8831}" dt="2021-10-14T23:58:45.536" v="65" actId="14100"/>
          <ac:picMkLst>
            <pc:docMk/>
            <pc:sldMk cId="888412906" sldId="270"/>
            <ac:picMk id="8" creationId="{00000000-0000-0000-0000-000000000000}"/>
          </ac:picMkLst>
        </pc:picChg>
        <pc:picChg chg="del">
          <ac:chgData name="Grosch, Darren A" userId="S::groschda@laccd.edu::20475688-e1c8-4f11-ab50-2a2198320ccb" providerId="AD" clId="Web-{896EF3C3-3AEB-4537-AD23-8909472A8831}" dt="2021-10-14T23:57:37.533" v="61"/>
          <ac:picMkLst>
            <pc:docMk/>
            <pc:sldMk cId="888412906" sldId="270"/>
            <ac:picMk id="10" creationId="{00000000-0000-0000-0000-000000000000}"/>
          </ac:picMkLst>
        </pc:picChg>
      </pc:sldChg>
      <pc:sldChg chg="addSp delSp modSp mod modClrScheme chgLayout">
        <pc:chgData name="Grosch, Darren A" userId="S::groschda@laccd.edu::20475688-e1c8-4f11-ab50-2a2198320ccb" providerId="AD" clId="Web-{896EF3C3-3AEB-4537-AD23-8909472A8831}" dt="2021-10-15T00:03:57.945" v="86"/>
        <pc:sldMkLst>
          <pc:docMk/>
          <pc:sldMk cId="2398315046" sldId="271"/>
        </pc:sldMkLst>
        <pc:spChg chg="mod">
          <ac:chgData name="Grosch, Darren A" userId="S::groschda@laccd.edu::20475688-e1c8-4f11-ab50-2a2198320ccb" providerId="AD" clId="Web-{896EF3C3-3AEB-4537-AD23-8909472A8831}" dt="2021-10-15T00:03:57.945" v="86"/>
          <ac:spMkLst>
            <pc:docMk/>
            <pc:sldMk cId="2398315046" sldId="271"/>
            <ac:spMk id="2" creationId="{00000000-0000-0000-0000-000000000000}"/>
          </ac:spMkLst>
        </pc:spChg>
        <pc:spChg chg="mod ord">
          <ac:chgData name="Grosch, Darren A" userId="S::groschda@laccd.edu::20475688-e1c8-4f11-ab50-2a2198320ccb" providerId="AD" clId="Web-{896EF3C3-3AEB-4537-AD23-8909472A8831}" dt="2021-10-15T00:03:57.945" v="86"/>
          <ac:spMkLst>
            <pc:docMk/>
            <pc:sldMk cId="2398315046" sldId="271"/>
            <ac:spMk id="10" creationId="{00000000-0000-0000-0000-000000000000}"/>
          </ac:spMkLst>
        </pc:spChg>
        <pc:spChg chg="add del mod">
          <ac:chgData name="Grosch, Darren A" userId="S::groschda@laccd.edu::20475688-e1c8-4f11-ab50-2a2198320ccb" providerId="AD" clId="Web-{896EF3C3-3AEB-4537-AD23-8909472A8831}" dt="2021-10-15T00:03:24.193" v="79"/>
          <ac:spMkLst>
            <pc:docMk/>
            <pc:sldMk cId="2398315046" sldId="271"/>
            <ac:spMk id="17" creationId="{3A067E59-B361-41AD-8047-D90A3AA1994A}"/>
          </ac:spMkLst>
        </pc:spChg>
        <pc:spChg chg="add del mod">
          <ac:chgData name="Grosch, Darren A" userId="S::groschda@laccd.edu::20475688-e1c8-4f11-ab50-2a2198320ccb" providerId="AD" clId="Web-{896EF3C3-3AEB-4537-AD23-8909472A8831}" dt="2021-10-15T00:03:24.193" v="79"/>
          <ac:spMkLst>
            <pc:docMk/>
            <pc:sldMk cId="2398315046" sldId="271"/>
            <ac:spMk id="19" creationId="{C74EB0C1-C6C5-49FD-B37E-059F1123EAAE}"/>
          </ac:spMkLst>
        </pc:spChg>
        <pc:picChg chg="add mod">
          <ac:chgData name="Grosch, Darren A" userId="S::groschda@laccd.edu::20475688-e1c8-4f11-ab50-2a2198320ccb" providerId="AD" clId="Web-{896EF3C3-3AEB-4537-AD23-8909472A8831}" dt="2021-10-15T00:03:57.945" v="86"/>
          <ac:picMkLst>
            <pc:docMk/>
            <pc:sldMk cId="2398315046" sldId="271"/>
            <ac:picMk id="3" creationId="{3BBE97BB-1C27-4A3F-9D4A-A1BCB5D3A22A}"/>
          </ac:picMkLst>
        </pc:picChg>
        <pc:picChg chg="del mod">
          <ac:chgData name="Grosch, Darren A" userId="S::groschda@laccd.edu::20475688-e1c8-4f11-ab50-2a2198320ccb" providerId="AD" clId="Web-{896EF3C3-3AEB-4537-AD23-8909472A8831}" dt="2021-10-15T00:03:42.288" v="82"/>
          <ac:picMkLst>
            <pc:docMk/>
            <pc:sldMk cId="2398315046" sldId="271"/>
            <ac:picMk id="12" creationId="{00000000-0000-0000-0000-000000000000}"/>
          </ac:picMkLst>
        </pc:picChg>
      </pc:sldChg>
      <pc:sldChg chg="addSp delSp modSp mod modClrScheme chgLayout">
        <pc:chgData name="Grosch, Darren A" userId="S::groschda@laccd.edu::20475688-e1c8-4f11-ab50-2a2198320ccb" providerId="AD" clId="Web-{896EF3C3-3AEB-4537-AD23-8909472A8831}" dt="2021-10-15T00:12:51.647" v="232"/>
        <pc:sldMkLst>
          <pc:docMk/>
          <pc:sldMk cId="1434769253" sldId="294"/>
        </pc:sldMkLst>
        <pc:spChg chg="mod">
          <ac:chgData name="Grosch, Darren A" userId="S::groschda@laccd.edu::20475688-e1c8-4f11-ab50-2a2198320ccb" providerId="AD" clId="Web-{896EF3C3-3AEB-4537-AD23-8909472A8831}" dt="2021-10-15T00:12:51.538" v="231"/>
          <ac:spMkLst>
            <pc:docMk/>
            <pc:sldMk cId="1434769253" sldId="294"/>
            <ac:spMk id="2" creationId="{00000000-0000-0000-0000-000000000000}"/>
          </ac:spMkLst>
        </pc:spChg>
        <pc:spChg chg="add del mod">
          <ac:chgData name="Grosch, Darren A" userId="S::groschda@laccd.edu::20475688-e1c8-4f11-ab50-2a2198320ccb" providerId="AD" clId="Web-{896EF3C3-3AEB-4537-AD23-8909472A8831}" dt="2021-10-15T00:06:24.141" v="101"/>
          <ac:spMkLst>
            <pc:docMk/>
            <pc:sldMk cId="1434769253" sldId="294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896EF3C3-3AEB-4537-AD23-8909472A8831}" dt="2021-10-15T00:12:51.647" v="232"/>
          <ac:spMkLst>
            <pc:docMk/>
            <pc:sldMk cId="1434769253" sldId="294"/>
            <ac:spMk id="7" creationId="{C6811D36-12F0-4DE8-B6B7-29534779AE38}"/>
          </ac:spMkLst>
        </pc:spChg>
        <pc:spChg chg="add del mod">
          <ac:chgData name="Grosch, Darren A" userId="S::groschda@laccd.edu::20475688-e1c8-4f11-ab50-2a2198320ccb" providerId="AD" clId="Web-{896EF3C3-3AEB-4537-AD23-8909472A8831}" dt="2021-10-15T00:02:12.830" v="75"/>
          <ac:spMkLst>
            <pc:docMk/>
            <pc:sldMk cId="1434769253" sldId="294"/>
            <ac:spMk id="9" creationId="{CBEA39D1-A007-4F55-B6F2-7A0628F63FF3}"/>
          </ac:spMkLst>
        </pc:spChg>
        <pc:graphicFrameChg chg="add del mod">
          <ac:chgData name="Grosch, Darren A" userId="S::groschda@laccd.edu::20475688-e1c8-4f11-ab50-2a2198320ccb" providerId="AD" clId="Web-{896EF3C3-3AEB-4537-AD23-8909472A8831}" dt="2021-10-15T00:02:12.830" v="75"/>
          <ac:graphicFrameMkLst>
            <pc:docMk/>
            <pc:sldMk cId="1434769253" sldId="294"/>
            <ac:graphicFrameMk id="5" creationId="{A78FC1AC-4B05-48C9-87A6-9A35E4EE7DF5}"/>
          </ac:graphicFrameMkLst>
        </pc:graphicFrameChg>
        <pc:graphicFrameChg chg="add del">
          <ac:chgData name="Grosch, Darren A" userId="S::groschda@laccd.edu::20475688-e1c8-4f11-ab50-2a2198320ccb" providerId="AD" clId="Web-{896EF3C3-3AEB-4537-AD23-8909472A8831}" dt="2021-10-15T00:02:26.252" v="77"/>
          <ac:graphicFrameMkLst>
            <pc:docMk/>
            <pc:sldMk cId="1434769253" sldId="294"/>
            <ac:graphicFrameMk id="6" creationId="{1B34A3DB-7D49-4F21-91E3-BF0636180BE5}"/>
          </ac:graphicFrameMkLst>
        </pc:graphicFrameChg>
        <pc:graphicFrameChg chg="add mod modGraphic">
          <ac:chgData name="Grosch, Darren A" userId="S::groschda@laccd.edu::20475688-e1c8-4f11-ab50-2a2198320ccb" providerId="AD" clId="Web-{896EF3C3-3AEB-4537-AD23-8909472A8831}" dt="2021-10-15T00:12:51.647" v="232"/>
          <ac:graphicFrameMkLst>
            <pc:docMk/>
            <pc:sldMk cId="1434769253" sldId="294"/>
            <ac:graphicFrameMk id="8" creationId="{9A300EB1-3E2C-4484-9BBD-442BB12FBA9C}"/>
          </ac:graphicFrameMkLst>
        </pc:graphicFrameChg>
      </pc:sldChg>
      <pc:sldChg chg="modSp">
        <pc:chgData name="Grosch, Darren A" userId="S::groschda@laccd.edu::20475688-e1c8-4f11-ab50-2a2198320ccb" providerId="AD" clId="Web-{896EF3C3-3AEB-4537-AD23-8909472A8831}" dt="2021-10-15T00:14:57.842" v="272" actId="20577"/>
        <pc:sldMkLst>
          <pc:docMk/>
          <pc:sldMk cId="1617530803" sldId="295"/>
        </pc:sldMkLst>
        <pc:spChg chg="mod">
          <ac:chgData name="Grosch, Darren A" userId="S::groschda@laccd.edu::20475688-e1c8-4f11-ab50-2a2198320ccb" providerId="AD" clId="Web-{896EF3C3-3AEB-4537-AD23-8909472A8831}" dt="2021-10-15T00:14:57.842" v="272" actId="20577"/>
          <ac:spMkLst>
            <pc:docMk/>
            <pc:sldMk cId="1617530803" sldId="295"/>
            <ac:spMk id="3" creationId="{00000000-0000-0000-0000-000000000000}"/>
          </ac:spMkLst>
        </pc:spChg>
      </pc:sldChg>
    </pc:docChg>
  </pc:docChgLst>
  <pc:docChgLst>
    <pc:chgData name="Grosch, Darren A" userId="S::groschda@laccd.edu::20475688-e1c8-4f11-ab50-2a2198320ccb" providerId="AD" clId="Web-{3A77CDF9-EC6F-4E75-B741-E5EBDDB1CDFD}"/>
    <pc:docChg chg="addSld modSld">
      <pc:chgData name="Grosch, Darren A" userId="S::groschda@laccd.edu::20475688-e1c8-4f11-ab50-2a2198320ccb" providerId="AD" clId="Web-{3A77CDF9-EC6F-4E75-B741-E5EBDDB1CDFD}" dt="2021-10-15T04:02:44.535" v="436"/>
      <pc:docMkLst>
        <pc:docMk/>
      </pc:docMkLst>
      <pc:sldChg chg="addSp delSp modSp mod modClrScheme chgLayout">
        <pc:chgData name="Grosch, Darren A" userId="S::groschda@laccd.edu::20475688-e1c8-4f11-ab50-2a2198320ccb" providerId="AD" clId="Web-{3A77CDF9-EC6F-4E75-B741-E5EBDDB1CDFD}" dt="2021-10-15T03:58:35.426" v="406" actId="20577"/>
        <pc:sldMkLst>
          <pc:docMk/>
          <pc:sldMk cId="1449502118" sldId="259"/>
        </pc:sldMkLst>
        <pc:spChg chg="mod">
          <ac:chgData name="Grosch, Darren A" userId="S::groschda@laccd.edu::20475688-e1c8-4f11-ab50-2a2198320ccb" providerId="AD" clId="Web-{3A77CDF9-EC6F-4E75-B741-E5EBDDB1CDFD}" dt="2021-10-15T03:57:46.845" v="392"/>
          <ac:spMkLst>
            <pc:docMk/>
            <pc:sldMk cId="1449502118" sldId="259"/>
            <ac:spMk id="2" creationId="{00000000-0000-0000-0000-000000000000}"/>
          </ac:spMkLst>
        </pc:spChg>
        <pc:spChg chg="mod ord">
          <ac:chgData name="Grosch, Darren A" userId="S::groschda@laccd.edu::20475688-e1c8-4f11-ab50-2a2198320ccb" providerId="AD" clId="Web-{3A77CDF9-EC6F-4E75-B741-E5EBDDB1CDFD}" dt="2021-10-15T03:58:35.426" v="406" actId="20577"/>
          <ac:spMkLst>
            <pc:docMk/>
            <pc:sldMk cId="1449502118" sldId="259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57:46.845" v="392"/>
          <ac:spMkLst>
            <pc:docMk/>
            <pc:sldMk cId="1449502118" sldId="259"/>
            <ac:spMk id="6" creationId="{D532E8F3-E919-4CE7-AEA3-2EB684A59606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7:53.893" v="393"/>
          <ac:spMkLst>
            <pc:docMk/>
            <pc:sldMk cId="1449502118" sldId="259"/>
            <ac:spMk id="7" creationId="{47D76865-1CC4-488A-B44E-D88154CB798B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7:41.282" v="391"/>
          <ac:spMkLst>
            <pc:docMk/>
            <pc:sldMk cId="1449502118" sldId="259"/>
            <ac:spMk id="9" creationId="{D532E8F3-E919-4CE7-AEA3-2EB684A59606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7:41.282" v="391"/>
          <ac:spMkLst>
            <pc:docMk/>
            <pc:sldMk cId="1449502118" sldId="259"/>
            <ac:spMk id="11" creationId="{47D76865-1CC4-488A-B44E-D88154CB798B}"/>
          </ac:spMkLst>
        </pc:spChg>
        <pc:picChg chg="mod">
          <ac:chgData name="Grosch, Darren A" userId="S::groschda@laccd.edu::20475688-e1c8-4f11-ab50-2a2198320ccb" providerId="AD" clId="Web-{3A77CDF9-EC6F-4E75-B741-E5EBDDB1CDFD}" dt="2021-10-15T03:57:46.845" v="392"/>
          <ac:picMkLst>
            <pc:docMk/>
            <pc:sldMk cId="1449502118" sldId="259"/>
            <ac:picMk id="4" creationId="{00000000-0000-0000-0000-000000000000}"/>
          </ac:picMkLst>
        </pc:picChg>
      </pc:sldChg>
      <pc:sldChg chg="modSp mod modClrScheme chgLayout">
        <pc:chgData name="Grosch, Darren A" userId="S::groschda@laccd.edu::20475688-e1c8-4f11-ab50-2a2198320ccb" providerId="AD" clId="Web-{3A77CDF9-EC6F-4E75-B741-E5EBDDB1CDFD}" dt="2021-10-15T04:02:25.549" v="434"/>
        <pc:sldMkLst>
          <pc:docMk/>
          <pc:sldMk cId="1678254636" sldId="262"/>
        </pc:sldMkLst>
        <pc:spChg chg="mod">
          <ac:chgData name="Grosch, Darren A" userId="S::groschda@laccd.edu::20475688-e1c8-4f11-ab50-2a2198320ccb" providerId="AD" clId="Web-{3A77CDF9-EC6F-4E75-B741-E5EBDDB1CDFD}" dt="2021-10-15T04:02:25.549" v="434"/>
          <ac:spMkLst>
            <pc:docMk/>
            <pc:sldMk cId="1678254636" sldId="262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4:02:25.549" v="434"/>
          <ac:spMkLst>
            <pc:docMk/>
            <pc:sldMk cId="1678254636" sldId="262"/>
            <ac:spMk id="3" creationId="{00000000-0000-0000-0000-000000000000}"/>
          </ac:spMkLst>
        </pc:spChg>
        <pc:picChg chg="mod">
          <ac:chgData name="Grosch, Darren A" userId="S::groschda@laccd.edu::20475688-e1c8-4f11-ab50-2a2198320ccb" providerId="AD" clId="Web-{3A77CDF9-EC6F-4E75-B741-E5EBDDB1CDFD}" dt="2021-10-15T04:02:25.549" v="434"/>
          <ac:picMkLst>
            <pc:docMk/>
            <pc:sldMk cId="1678254636" sldId="262"/>
            <ac:picMk id="7170" creationId="{00000000-0000-0000-0000-000000000000}"/>
          </ac:picMkLst>
        </pc:picChg>
      </pc:sldChg>
      <pc:sldChg chg="modSp mod modClrScheme chgLayout">
        <pc:chgData name="Grosch, Darren A" userId="S::groschda@laccd.edu::20475688-e1c8-4f11-ab50-2a2198320ccb" providerId="AD" clId="Web-{3A77CDF9-EC6F-4E75-B741-E5EBDDB1CDFD}" dt="2021-10-15T04:02:31.706" v="435"/>
        <pc:sldMkLst>
          <pc:docMk/>
          <pc:sldMk cId="858282057" sldId="263"/>
        </pc:sldMkLst>
        <pc:spChg chg="mod">
          <ac:chgData name="Grosch, Darren A" userId="S::groschda@laccd.edu::20475688-e1c8-4f11-ab50-2a2198320ccb" providerId="AD" clId="Web-{3A77CDF9-EC6F-4E75-B741-E5EBDDB1CDFD}" dt="2021-10-15T04:02:31.706" v="435"/>
          <ac:spMkLst>
            <pc:docMk/>
            <pc:sldMk cId="858282057" sldId="263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4:02:31.706" v="435"/>
          <ac:spMkLst>
            <pc:docMk/>
            <pc:sldMk cId="858282057" sldId="263"/>
            <ac:spMk id="3" creationId="{00000000-0000-0000-0000-000000000000}"/>
          </ac:spMkLst>
        </pc:spChg>
        <pc:picChg chg="mod">
          <ac:chgData name="Grosch, Darren A" userId="S::groschda@laccd.edu::20475688-e1c8-4f11-ab50-2a2198320ccb" providerId="AD" clId="Web-{3A77CDF9-EC6F-4E75-B741-E5EBDDB1CDFD}" dt="2021-10-15T04:02:31.706" v="435"/>
          <ac:picMkLst>
            <pc:docMk/>
            <pc:sldMk cId="858282057" sldId="263"/>
            <ac:picMk id="8195" creationId="{00000000-0000-0000-0000-000000000000}"/>
          </ac:picMkLst>
        </pc:picChg>
      </pc:sldChg>
      <pc:sldChg chg="addSp modSp mod modClrScheme chgLayout">
        <pc:chgData name="Grosch, Darren A" userId="S::groschda@laccd.edu::20475688-e1c8-4f11-ab50-2a2198320ccb" providerId="AD" clId="Web-{3A77CDF9-EC6F-4E75-B741-E5EBDDB1CDFD}" dt="2021-10-15T04:02:44.535" v="436"/>
        <pc:sldMkLst>
          <pc:docMk/>
          <pc:sldMk cId="2982560254" sldId="264"/>
        </pc:sldMkLst>
        <pc:spChg chg="mod">
          <ac:chgData name="Grosch, Darren A" userId="S::groschda@laccd.edu::20475688-e1c8-4f11-ab50-2a2198320ccb" providerId="AD" clId="Web-{3A77CDF9-EC6F-4E75-B741-E5EBDDB1CDFD}" dt="2021-10-15T04:02:44.535" v="436"/>
          <ac:spMkLst>
            <pc:docMk/>
            <pc:sldMk cId="2982560254" sldId="264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4:02:44.535" v="436"/>
          <ac:spMkLst>
            <pc:docMk/>
            <pc:sldMk cId="2982560254" sldId="264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4:02:44.535" v="436"/>
          <ac:spMkLst>
            <pc:docMk/>
            <pc:sldMk cId="2982560254" sldId="264"/>
            <ac:spMk id="71" creationId="{B63BED3F-6F8A-4601-8877-C9A5E32BF0DC}"/>
          </ac:spMkLst>
        </pc:spChg>
        <pc:spChg chg="add mod">
          <ac:chgData name="Grosch, Darren A" userId="S::groschda@laccd.edu::20475688-e1c8-4f11-ab50-2a2198320ccb" providerId="AD" clId="Web-{3A77CDF9-EC6F-4E75-B741-E5EBDDB1CDFD}" dt="2021-10-15T04:02:44.535" v="436"/>
          <ac:spMkLst>
            <pc:docMk/>
            <pc:sldMk cId="2982560254" sldId="264"/>
            <ac:spMk id="73" creationId="{D724A5F0-EE7E-41A2-BDB1-BF19CAD5F788}"/>
          </ac:spMkLst>
        </pc:spChg>
        <pc:picChg chg="mod">
          <ac:chgData name="Grosch, Darren A" userId="S::groschda@laccd.edu::20475688-e1c8-4f11-ab50-2a2198320ccb" providerId="AD" clId="Web-{3A77CDF9-EC6F-4E75-B741-E5EBDDB1CDFD}" dt="2021-10-15T04:02:44.535" v="436"/>
          <ac:picMkLst>
            <pc:docMk/>
            <pc:sldMk cId="2982560254" sldId="264"/>
            <ac:picMk id="9218" creationId="{00000000-0000-0000-0000-000000000000}"/>
          </ac:picMkLst>
        </pc:picChg>
      </pc:sldChg>
      <pc:sldChg chg="addSp delSp modSp">
        <pc:chgData name="Grosch, Darren A" userId="S::groschda@laccd.edu::20475688-e1c8-4f11-ab50-2a2198320ccb" providerId="AD" clId="Web-{3A77CDF9-EC6F-4E75-B741-E5EBDDB1CDFD}" dt="2021-10-15T03:59:37.617" v="415"/>
        <pc:sldMkLst>
          <pc:docMk/>
          <pc:sldMk cId="3234156630" sldId="265"/>
        </pc:sldMkLst>
        <pc:spChg chg="mod">
          <ac:chgData name="Grosch, Darren A" userId="S::groschda@laccd.edu::20475688-e1c8-4f11-ab50-2a2198320ccb" providerId="AD" clId="Web-{3A77CDF9-EC6F-4E75-B741-E5EBDDB1CDFD}" dt="2021-10-15T03:59:37.617" v="415"/>
          <ac:spMkLst>
            <pc:docMk/>
            <pc:sldMk cId="3234156630" sldId="265"/>
            <ac:spMk id="2" creationId="{00000000-0000-0000-0000-000000000000}"/>
          </ac:spMkLst>
        </pc:spChg>
        <pc:spChg chg="del">
          <ac:chgData name="Grosch, Darren A" userId="S::groschda@laccd.edu::20475688-e1c8-4f11-ab50-2a2198320ccb" providerId="AD" clId="Web-{3A77CDF9-EC6F-4E75-B741-E5EBDDB1CDFD}" dt="2021-10-15T03:59:37.617" v="415"/>
          <ac:spMkLst>
            <pc:docMk/>
            <pc:sldMk cId="3234156630" sldId="265"/>
            <ac:spMk id="3" creationId="{00000000-0000-0000-0000-000000000000}"/>
          </ac:spMkLst>
        </pc:spChg>
        <pc:graphicFrameChg chg="add">
          <ac:chgData name="Grosch, Darren A" userId="S::groschda@laccd.edu::20475688-e1c8-4f11-ab50-2a2198320ccb" providerId="AD" clId="Web-{3A77CDF9-EC6F-4E75-B741-E5EBDDB1CDFD}" dt="2021-10-15T03:59:37.617" v="415"/>
          <ac:graphicFrameMkLst>
            <pc:docMk/>
            <pc:sldMk cId="3234156630" sldId="265"/>
            <ac:graphicFrameMk id="5" creationId="{F5064B5B-DE7F-48EE-8A8E-85ABAA0F8375}"/>
          </ac:graphicFrameMkLst>
        </pc:graphicFrameChg>
      </pc:sldChg>
      <pc:sldChg chg="modSp">
        <pc:chgData name="Grosch, Darren A" userId="S::groschda@laccd.edu::20475688-e1c8-4f11-ab50-2a2198320ccb" providerId="AD" clId="Web-{3A77CDF9-EC6F-4E75-B741-E5EBDDB1CDFD}" dt="2021-10-15T03:42:01.852" v="42" actId="20577"/>
        <pc:sldMkLst>
          <pc:docMk/>
          <pc:sldMk cId="2158043819" sldId="266"/>
        </pc:sldMkLst>
        <pc:spChg chg="mod">
          <ac:chgData name="Grosch, Darren A" userId="S::groschda@laccd.edu::20475688-e1c8-4f11-ab50-2a2198320ccb" providerId="AD" clId="Web-{3A77CDF9-EC6F-4E75-B741-E5EBDDB1CDFD}" dt="2021-10-15T03:42:01.852" v="42" actId="20577"/>
          <ac:spMkLst>
            <pc:docMk/>
            <pc:sldMk cId="2158043819" sldId="266"/>
            <ac:spMk id="3" creationId="{00000000-0000-0000-0000-000000000000}"/>
          </ac:spMkLst>
        </pc:spChg>
      </pc:sldChg>
      <pc:sldChg chg="modSp">
        <pc:chgData name="Grosch, Darren A" userId="S::groschda@laccd.edu::20475688-e1c8-4f11-ab50-2a2198320ccb" providerId="AD" clId="Web-{3A77CDF9-EC6F-4E75-B741-E5EBDDB1CDFD}" dt="2021-10-15T03:43:58.812" v="84" actId="20577"/>
        <pc:sldMkLst>
          <pc:docMk/>
          <pc:sldMk cId="2407329133" sldId="267"/>
        </pc:sldMkLst>
        <pc:spChg chg="mod">
          <ac:chgData name="Grosch, Darren A" userId="S::groschda@laccd.edu::20475688-e1c8-4f11-ab50-2a2198320ccb" providerId="AD" clId="Web-{3A77CDF9-EC6F-4E75-B741-E5EBDDB1CDFD}" dt="2021-10-15T03:43:58.812" v="84" actId="20577"/>
          <ac:spMkLst>
            <pc:docMk/>
            <pc:sldMk cId="2407329133" sldId="267"/>
            <ac:spMk id="3" creationId="{00000000-0000-0000-0000-000000000000}"/>
          </ac:spMkLst>
        </pc:spChg>
      </pc:sldChg>
      <pc:sldChg chg="modSp">
        <pc:chgData name="Grosch, Darren A" userId="S::groschda@laccd.edu::20475688-e1c8-4f11-ab50-2a2198320ccb" providerId="AD" clId="Web-{3A77CDF9-EC6F-4E75-B741-E5EBDDB1CDFD}" dt="2021-10-15T03:45:06.160" v="86" actId="20577"/>
        <pc:sldMkLst>
          <pc:docMk/>
          <pc:sldMk cId="798044070" sldId="268"/>
        </pc:sldMkLst>
        <pc:spChg chg="mod">
          <ac:chgData name="Grosch, Darren A" userId="S::groschda@laccd.edu::20475688-e1c8-4f11-ab50-2a2198320ccb" providerId="AD" clId="Web-{3A77CDF9-EC6F-4E75-B741-E5EBDDB1CDFD}" dt="2021-10-15T03:45:06.160" v="86" actId="20577"/>
          <ac:spMkLst>
            <pc:docMk/>
            <pc:sldMk cId="798044070" sldId="268"/>
            <ac:spMk id="3" creationId="{00000000-0000-0000-0000-000000000000}"/>
          </ac:spMkLst>
        </pc:spChg>
      </pc:sldChg>
      <pc:sldChg chg="addSp delSp modSp">
        <pc:chgData name="Grosch, Darren A" userId="S::groschda@laccd.edu::20475688-e1c8-4f11-ab50-2a2198320ccb" providerId="AD" clId="Web-{3A77CDF9-EC6F-4E75-B741-E5EBDDB1CDFD}" dt="2021-10-15T03:37:07.023" v="2" actId="1076"/>
        <pc:sldMkLst>
          <pc:docMk/>
          <pc:sldMk cId="1274253093" sldId="269"/>
        </pc:sldMkLst>
        <pc:picChg chg="del">
          <ac:chgData name="Grosch, Darren A" userId="S::groschda@laccd.edu::20475688-e1c8-4f11-ab50-2a2198320ccb" providerId="AD" clId="Web-{3A77CDF9-EC6F-4E75-B741-E5EBDDB1CDFD}" dt="2021-10-15T03:37:01.616" v="1"/>
          <ac:picMkLst>
            <pc:docMk/>
            <pc:sldMk cId="1274253093" sldId="269"/>
            <ac:picMk id="6" creationId="{00000000-0000-0000-0000-000000000000}"/>
          </ac:picMkLst>
        </pc:picChg>
        <pc:picChg chg="add mod">
          <ac:chgData name="Grosch, Darren A" userId="S::groschda@laccd.edu::20475688-e1c8-4f11-ab50-2a2198320ccb" providerId="AD" clId="Web-{3A77CDF9-EC6F-4E75-B741-E5EBDDB1CDFD}" dt="2021-10-15T03:37:07.023" v="2" actId="1076"/>
          <ac:picMkLst>
            <pc:docMk/>
            <pc:sldMk cId="1274253093" sldId="269"/>
            <ac:picMk id="7" creationId="{CDEB78DE-558C-4578-968A-5569EBE43A3E}"/>
          </ac:picMkLst>
        </pc:picChg>
      </pc:sldChg>
      <pc:sldChg chg="addSp modSp mod modClrScheme chgLayout">
        <pc:chgData name="Grosch, Darren A" userId="S::groschda@laccd.edu::20475688-e1c8-4f11-ab50-2a2198320ccb" providerId="AD" clId="Web-{3A77CDF9-EC6F-4E75-B741-E5EBDDB1CDFD}" dt="2021-10-15T03:37:51.791" v="5" actId="20577"/>
        <pc:sldMkLst>
          <pc:docMk/>
          <pc:sldMk cId="2398315046" sldId="271"/>
        </pc:sldMkLst>
        <pc:spChg chg="mod">
          <ac:chgData name="Grosch, Darren A" userId="S::groschda@laccd.edu::20475688-e1c8-4f11-ab50-2a2198320ccb" providerId="AD" clId="Web-{3A77CDF9-EC6F-4E75-B741-E5EBDDB1CDFD}" dt="2021-10-15T03:37:42.915" v="3"/>
          <ac:spMkLst>
            <pc:docMk/>
            <pc:sldMk cId="2398315046" sldId="271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3:37:42.915" v="3"/>
          <ac:spMkLst>
            <pc:docMk/>
            <pc:sldMk cId="2398315046" sldId="271"/>
            <ac:spMk id="10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37:42.915" v="3"/>
          <ac:spMkLst>
            <pc:docMk/>
            <pc:sldMk cId="2398315046" sldId="271"/>
            <ac:spMk id="13" creationId="{0BA45895-57B9-4EA5-A741-AB0DE5B2C248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37:51.791" v="5" actId="20577"/>
          <ac:spMkLst>
            <pc:docMk/>
            <pc:sldMk cId="2398315046" sldId="271"/>
            <ac:spMk id="15" creationId="{5CD83A40-1609-43B5-AD07-781CA8C96025}"/>
          </ac:spMkLst>
        </pc:spChg>
        <pc:picChg chg="mod ord">
          <ac:chgData name="Grosch, Darren A" userId="S::groschda@laccd.edu::20475688-e1c8-4f11-ab50-2a2198320ccb" providerId="AD" clId="Web-{3A77CDF9-EC6F-4E75-B741-E5EBDDB1CDFD}" dt="2021-10-15T03:37:42.915" v="3"/>
          <ac:picMkLst>
            <pc:docMk/>
            <pc:sldMk cId="2398315046" sldId="271"/>
            <ac:picMk id="3" creationId="{3BBE97BB-1C27-4A3F-9D4A-A1BCB5D3A22A}"/>
          </ac:picMkLst>
        </pc:picChg>
      </pc:sldChg>
      <pc:sldChg chg="modSp">
        <pc:chgData name="Grosch, Darren A" userId="S::groschda@laccd.edu::20475688-e1c8-4f11-ab50-2a2198320ccb" providerId="AD" clId="Web-{3A77CDF9-EC6F-4E75-B741-E5EBDDB1CDFD}" dt="2021-10-15T03:57:09.077" v="389"/>
        <pc:sldMkLst>
          <pc:docMk/>
          <pc:sldMk cId="2217958805" sldId="272"/>
        </pc:sldMkLst>
        <pc:spChg chg="mod">
          <ac:chgData name="Grosch, Darren A" userId="S::groschda@laccd.edu::20475688-e1c8-4f11-ab50-2a2198320ccb" providerId="AD" clId="Web-{3A77CDF9-EC6F-4E75-B741-E5EBDDB1CDFD}" dt="2021-10-15T03:57:09.077" v="389"/>
          <ac:spMkLst>
            <pc:docMk/>
            <pc:sldMk cId="2217958805" sldId="272"/>
            <ac:spMk id="2" creationId="{00000000-0000-0000-0000-000000000000}"/>
          </ac:spMkLst>
        </pc:spChg>
        <pc:picChg chg="mod">
          <ac:chgData name="Grosch, Darren A" userId="S::groschda@laccd.edu::20475688-e1c8-4f11-ab50-2a2198320ccb" providerId="AD" clId="Web-{3A77CDF9-EC6F-4E75-B741-E5EBDDB1CDFD}" dt="2021-10-15T03:57:09.077" v="389"/>
          <ac:picMkLst>
            <pc:docMk/>
            <pc:sldMk cId="2217958805" sldId="272"/>
            <ac:picMk id="4" creationId="{00000000-0000-0000-0000-000000000000}"/>
          </ac:picMkLst>
        </pc:picChg>
      </pc:sldChg>
      <pc:sldChg chg="addSp delSp modSp">
        <pc:chgData name="Grosch, Darren A" userId="S::groschda@laccd.edu::20475688-e1c8-4f11-ab50-2a2198320ccb" providerId="AD" clId="Web-{3A77CDF9-EC6F-4E75-B741-E5EBDDB1CDFD}" dt="2021-10-15T03:59:25.460" v="414"/>
        <pc:sldMkLst>
          <pc:docMk/>
          <pc:sldMk cId="4073483970" sldId="273"/>
        </pc:sldMkLst>
        <pc:spChg chg="mod">
          <ac:chgData name="Grosch, Darren A" userId="S::groschda@laccd.edu::20475688-e1c8-4f11-ab50-2a2198320ccb" providerId="AD" clId="Web-{3A77CDF9-EC6F-4E75-B741-E5EBDDB1CDFD}" dt="2021-10-15T03:59:25.460" v="414"/>
          <ac:spMkLst>
            <pc:docMk/>
            <pc:sldMk cId="4073483970" sldId="273"/>
            <ac:spMk id="2" creationId="{00000000-0000-0000-0000-000000000000}"/>
          </ac:spMkLst>
        </pc:spChg>
        <pc:spChg chg="del">
          <ac:chgData name="Grosch, Darren A" userId="S::groschda@laccd.edu::20475688-e1c8-4f11-ab50-2a2198320ccb" providerId="AD" clId="Web-{3A77CDF9-EC6F-4E75-B741-E5EBDDB1CDFD}" dt="2021-10-15T03:59:25.460" v="414"/>
          <ac:spMkLst>
            <pc:docMk/>
            <pc:sldMk cId="4073483970" sldId="273"/>
            <ac:spMk id="3" creationId="{00000000-0000-0000-0000-000000000000}"/>
          </ac:spMkLst>
        </pc:spChg>
        <pc:graphicFrameChg chg="add">
          <ac:chgData name="Grosch, Darren A" userId="S::groschda@laccd.edu::20475688-e1c8-4f11-ab50-2a2198320ccb" providerId="AD" clId="Web-{3A77CDF9-EC6F-4E75-B741-E5EBDDB1CDFD}" dt="2021-10-15T03:59:25.460" v="414"/>
          <ac:graphicFrameMkLst>
            <pc:docMk/>
            <pc:sldMk cId="4073483970" sldId="273"/>
            <ac:graphicFrameMk id="5" creationId="{7C8A2C01-D5B2-45C8-BAA3-702B2D2A22F4}"/>
          </ac:graphicFrameMkLst>
        </pc:graphicFrameChg>
      </pc:sldChg>
      <pc:sldChg chg="modSp">
        <pc:chgData name="Grosch, Darren A" userId="S::groschda@laccd.edu::20475688-e1c8-4f11-ab50-2a2198320ccb" providerId="AD" clId="Web-{3A77CDF9-EC6F-4E75-B741-E5EBDDB1CDFD}" dt="2021-10-15T03:59:59.900" v="417" actId="20577"/>
        <pc:sldMkLst>
          <pc:docMk/>
          <pc:sldMk cId="2086817396" sldId="274"/>
        </pc:sldMkLst>
        <pc:spChg chg="mod">
          <ac:chgData name="Grosch, Darren A" userId="S::groschda@laccd.edu::20475688-e1c8-4f11-ab50-2a2198320ccb" providerId="AD" clId="Web-{3A77CDF9-EC6F-4E75-B741-E5EBDDB1CDFD}" dt="2021-10-15T03:59:59.900" v="417" actId="20577"/>
          <ac:spMkLst>
            <pc:docMk/>
            <pc:sldMk cId="2086817396" sldId="274"/>
            <ac:spMk id="3" creationId="{00000000-0000-0000-0000-000000000000}"/>
          </ac:spMkLst>
        </pc:spChg>
      </pc:sldChg>
      <pc:sldChg chg="modSp">
        <pc:chgData name="Grosch, Darren A" userId="S::groschda@laccd.edu::20475688-e1c8-4f11-ab50-2a2198320ccb" providerId="AD" clId="Web-{3A77CDF9-EC6F-4E75-B741-E5EBDDB1CDFD}" dt="2021-10-15T03:59:11.538" v="413" actId="20577"/>
        <pc:sldMkLst>
          <pc:docMk/>
          <pc:sldMk cId="3261428990" sldId="275"/>
        </pc:sldMkLst>
        <pc:spChg chg="mod">
          <ac:chgData name="Grosch, Darren A" userId="S::groschda@laccd.edu::20475688-e1c8-4f11-ab50-2a2198320ccb" providerId="AD" clId="Web-{3A77CDF9-EC6F-4E75-B741-E5EBDDB1CDFD}" dt="2021-10-15T03:59:11.538" v="413" actId="20577"/>
          <ac:spMkLst>
            <pc:docMk/>
            <pc:sldMk cId="3261428990" sldId="275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3:59:02.287" v="410" actId="20577"/>
          <ac:spMkLst>
            <pc:docMk/>
            <pc:sldMk cId="3261428990" sldId="275"/>
            <ac:spMk id="3" creationId="{00000000-0000-0000-0000-000000000000}"/>
          </ac:spMkLst>
        </pc:spChg>
      </pc:sldChg>
      <pc:sldChg chg="addSp delSp modSp mod modClrScheme chgLayout">
        <pc:chgData name="Grosch, Darren A" userId="S::groschda@laccd.edu::20475688-e1c8-4f11-ab50-2a2198320ccb" providerId="AD" clId="Web-{3A77CDF9-EC6F-4E75-B741-E5EBDDB1CDFD}" dt="2021-10-15T04:00:11.729" v="422"/>
        <pc:sldMkLst>
          <pc:docMk/>
          <pc:sldMk cId="2579914830" sldId="276"/>
        </pc:sldMkLst>
        <pc:spChg chg="mod">
          <ac:chgData name="Grosch, Darren A" userId="S::groschda@laccd.edu::20475688-e1c8-4f11-ab50-2a2198320ccb" providerId="AD" clId="Web-{3A77CDF9-EC6F-4E75-B741-E5EBDDB1CDFD}" dt="2021-10-15T04:00:11.729" v="422"/>
          <ac:spMkLst>
            <pc:docMk/>
            <pc:sldMk cId="2579914830" sldId="276"/>
            <ac:spMk id="2" creationId="{00000000-0000-0000-0000-000000000000}"/>
          </ac:spMkLst>
        </pc:spChg>
        <pc:spChg chg="mod ord">
          <ac:chgData name="Grosch, Darren A" userId="S::groschda@laccd.edu::20475688-e1c8-4f11-ab50-2a2198320ccb" providerId="AD" clId="Web-{3A77CDF9-EC6F-4E75-B741-E5EBDDB1CDFD}" dt="2021-10-15T04:00:11.729" v="422"/>
          <ac:spMkLst>
            <pc:docMk/>
            <pc:sldMk cId="2579914830" sldId="276"/>
            <ac:spMk id="3" creationId="{00000000-0000-0000-0000-000000000000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4:00:11.729" v="421"/>
          <ac:spMkLst>
            <pc:docMk/>
            <pc:sldMk cId="2579914830" sldId="276"/>
            <ac:spMk id="9" creationId="{3F5F6E78-49AA-4A99-B6D8-1710E4253F49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4:00:11.729" v="421"/>
          <ac:spMkLst>
            <pc:docMk/>
            <pc:sldMk cId="2579914830" sldId="276"/>
            <ac:spMk id="11" creationId="{DEEA5B4E-832B-4A83-8ECE-A677EAC77EDD}"/>
          </ac:spMkLst>
        </pc:spChg>
        <pc:picChg chg="mod">
          <ac:chgData name="Grosch, Darren A" userId="S::groschda@laccd.edu::20475688-e1c8-4f11-ab50-2a2198320ccb" providerId="AD" clId="Web-{3A77CDF9-EC6F-4E75-B741-E5EBDDB1CDFD}" dt="2021-10-15T04:00:11.729" v="422"/>
          <ac:picMkLst>
            <pc:docMk/>
            <pc:sldMk cId="2579914830" sldId="276"/>
            <ac:picMk id="4" creationId="{00000000-0000-0000-0000-000000000000}"/>
          </ac:picMkLst>
        </pc:picChg>
      </pc:sldChg>
      <pc:sldChg chg="addSp delSp modSp">
        <pc:chgData name="Grosch, Darren A" userId="S::groschda@laccd.edu::20475688-e1c8-4f11-ab50-2a2198320ccb" providerId="AD" clId="Web-{3A77CDF9-EC6F-4E75-B741-E5EBDDB1CDFD}" dt="2021-10-15T04:01:46.297" v="433" actId="1076"/>
        <pc:sldMkLst>
          <pc:docMk/>
          <pc:sldMk cId="1090294446" sldId="286"/>
        </pc:sldMkLst>
        <pc:spChg chg="add del">
          <ac:chgData name="Grosch, Darren A" userId="S::groschda@laccd.edu::20475688-e1c8-4f11-ab50-2a2198320ccb" providerId="AD" clId="Web-{3A77CDF9-EC6F-4E75-B741-E5EBDDB1CDFD}" dt="2021-10-15T04:01:10.154" v="428"/>
          <ac:spMkLst>
            <pc:docMk/>
            <pc:sldMk cId="1090294446" sldId="286"/>
            <ac:spMk id="3" creationId="{00000000-0000-0000-0000-000000000000}"/>
          </ac:spMkLst>
        </pc:spChg>
        <pc:graphicFrameChg chg="add del">
          <ac:chgData name="Grosch, Darren A" userId="S::groschda@laccd.edu::20475688-e1c8-4f11-ab50-2a2198320ccb" providerId="AD" clId="Web-{3A77CDF9-EC6F-4E75-B741-E5EBDDB1CDFD}" dt="2021-10-15T04:01:10.154" v="428"/>
          <ac:graphicFrameMkLst>
            <pc:docMk/>
            <pc:sldMk cId="1090294446" sldId="286"/>
            <ac:graphicFrameMk id="2052" creationId="{713ED40F-0548-471F-BF08-9D2E74B8D26B}"/>
          </ac:graphicFrameMkLst>
        </pc:graphicFrameChg>
        <pc:picChg chg="mod">
          <ac:chgData name="Grosch, Darren A" userId="S::groschda@laccd.edu::20475688-e1c8-4f11-ab50-2a2198320ccb" providerId="AD" clId="Web-{3A77CDF9-EC6F-4E75-B741-E5EBDDB1CDFD}" dt="2021-10-15T04:01:46.297" v="433" actId="1076"/>
          <ac:picMkLst>
            <pc:docMk/>
            <pc:sldMk cId="1090294446" sldId="286"/>
            <ac:picMk id="4" creationId="{00000000-0000-0000-0000-000000000000}"/>
          </ac:picMkLst>
        </pc:picChg>
        <pc:picChg chg="mod">
          <ac:chgData name="Grosch, Darren A" userId="S::groschda@laccd.edu::20475688-e1c8-4f11-ab50-2a2198320ccb" providerId="AD" clId="Web-{3A77CDF9-EC6F-4E75-B741-E5EBDDB1CDFD}" dt="2021-10-15T04:01:16.576" v="429" actId="1076"/>
          <ac:picMkLst>
            <pc:docMk/>
            <pc:sldMk cId="1090294446" sldId="286"/>
            <ac:picMk id="2050" creationId="{00000000-0000-0000-0000-000000000000}"/>
          </ac:picMkLst>
        </pc:picChg>
      </pc:sldChg>
      <pc:sldChg chg="addSp modSp mod modClrScheme chgLayout">
        <pc:chgData name="Grosch, Darren A" userId="S::groschda@laccd.edu::20475688-e1c8-4f11-ab50-2a2198320ccb" providerId="AD" clId="Web-{3A77CDF9-EC6F-4E75-B741-E5EBDDB1CDFD}" dt="2021-10-15T04:00:29.308" v="423"/>
        <pc:sldMkLst>
          <pc:docMk/>
          <pc:sldMk cId="1058689403" sldId="292"/>
        </pc:sldMkLst>
        <pc:spChg chg="mod">
          <ac:chgData name="Grosch, Darren A" userId="S::groschda@laccd.edu::20475688-e1c8-4f11-ab50-2a2198320ccb" providerId="AD" clId="Web-{3A77CDF9-EC6F-4E75-B741-E5EBDDB1CDFD}" dt="2021-10-15T04:00:29.308" v="423"/>
          <ac:spMkLst>
            <pc:docMk/>
            <pc:sldMk cId="1058689403" sldId="292"/>
            <ac:spMk id="2" creationId="{00000000-0000-0000-0000-000000000000}"/>
          </ac:spMkLst>
        </pc:spChg>
        <pc:spChg chg="mod ord">
          <ac:chgData name="Grosch, Darren A" userId="S::groschda@laccd.edu::20475688-e1c8-4f11-ab50-2a2198320ccb" providerId="AD" clId="Web-{3A77CDF9-EC6F-4E75-B741-E5EBDDB1CDFD}" dt="2021-10-15T04:00:29.308" v="423"/>
          <ac:spMkLst>
            <pc:docMk/>
            <pc:sldMk cId="1058689403" sldId="292"/>
            <ac:spMk id="3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4:00:29.308" v="423"/>
          <ac:spMkLst>
            <pc:docMk/>
            <pc:sldMk cId="1058689403" sldId="292"/>
            <ac:spMk id="6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4:00:29.308" v="423"/>
          <ac:spMkLst>
            <pc:docMk/>
            <pc:sldMk cId="1058689403" sldId="292"/>
            <ac:spMk id="11" creationId="{D8A76D3D-1465-4814-BEE1-1207BC76ED45}"/>
          </ac:spMkLst>
        </pc:spChg>
        <pc:picChg chg="mod">
          <ac:chgData name="Grosch, Darren A" userId="S::groschda@laccd.edu::20475688-e1c8-4f11-ab50-2a2198320ccb" providerId="AD" clId="Web-{3A77CDF9-EC6F-4E75-B741-E5EBDDB1CDFD}" dt="2021-10-15T04:00:29.308" v="423"/>
          <ac:picMkLst>
            <pc:docMk/>
            <pc:sldMk cId="1058689403" sldId="292"/>
            <ac:picMk id="4" creationId="{00000000-0000-0000-0000-000000000000}"/>
          </ac:picMkLst>
        </pc:picChg>
      </pc:sldChg>
      <pc:sldChg chg="addSp modSp mod modClrScheme chgLayout">
        <pc:chgData name="Grosch, Darren A" userId="S::groschda@laccd.edu::20475688-e1c8-4f11-ab50-2a2198320ccb" providerId="AD" clId="Web-{3A77CDF9-EC6F-4E75-B741-E5EBDDB1CDFD}" dt="2021-10-15T03:56:45.154" v="388"/>
        <pc:sldMkLst>
          <pc:docMk/>
          <pc:sldMk cId="3955476777" sldId="293"/>
        </pc:sldMkLst>
        <pc:spChg chg="mod">
          <ac:chgData name="Grosch, Darren A" userId="S::groschda@laccd.edu::20475688-e1c8-4f11-ab50-2a2198320ccb" providerId="AD" clId="Web-{3A77CDF9-EC6F-4E75-B741-E5EBDDB1CDFD}" dt="2021-10-15T03:56:45.154" v="388"/>
          <ac:spMkLst>
            <pc:docMk/>
            <pc:sldMk cId="3955476777" sldId="293"/>
            <ac:spMk id="2" creationId="{00000000-0000-0000-0000-000000000000}"/>
          </ac:spMkLst>
        </pc:spChg>
        <pc:spChg chg="mod">
          <ac:chgData name="Grosch, Darren A" userId="S::groschda@laccd.edu::20475688-e1c8-4f11-ab50-2a2198320ccb" providerId="AD" clId="Web-{3A77CDF9-EC6F-4E75-B741-E5EBDDB1CDFD}" dt="2021-10-15T03:56:45.154" v="388"/>
          <ac:spMkLst>
            <pc:docMk/>
            <pc:sldMk cId="3955476777" sldId="293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56:45.154" v="388"/>
          <ac:spMkLst>
            <pc:docMk/>
            <pc:sldMk cId="3955476777" sldId="293"/>
            <ac:spMk id="72" creationId="{6D5D4353-88F6-4965-A021-44B50E1DB1EE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56:45.154" v="388"/>
          <ac:spMkLst>
            <pc:docMk/>
            <pc:sldMk cId="3955476777" sldId="293"/>
            <ac:spMk id="74" creationId="{16B83109-364F-42C8-B4D2-149717357C27}"/>
          </ac:spMkLst>
        </pc:spChg>
        <pc:picChg chg="mod">
          <ac:chgData name="Grosch, Darren A" userId="S::groschda@laccd.edu::20475688-e1c8-4f11-ab50-2a2198320ccb" providerId="AD" clId="Web-{3A77CDF9-EC6F-4E75-B741-E5EBDDB1CDFD}" dt="2021-10-15T03:56:45.154" v="388"/>
          <ac:picMkLst>
            <pc:docMk/>
            <pc:sldMk cId="3955476777" sldId="293"/>
            <ac:picMk id="3075" creationId="{00000000-0000-0000-0000-000000000000}"/>
          </ac:picMkLst>
        </pc:picChg>
      </pc:sldChg>
      <pc:sldChg chg="modSp">
        <pc:chgData name="Grosch, Darren A" userId="S::groschda@laccd.edu::20475688-e1c8-4f11-ab50-2a2198320ccb" providerId="AD" clId="Web-{3A77CDF9-EC6F-4E75-B741-E5EBDDB1CDFD}" dt="2021-10-15T03:38:18.074" v="13" actId="20577"/>
        <pc:sldMkLst>
          <pc:docMk/>
          <pc:sldMk cId="1434769253" sldId="294"/>
        </pc:sldMkLst>
        <pc:spChg chg="mod">
          <ac:chgData name="Grosch, Darren A" userId="S::groschda@laccd.edu::20475688-e1c8-4f11-ab50-2a2198320ccb" providerId="AD" clId="Web-{3A77CDF9-EC6F-4E75-B741-E5EBDDB1CDFD}" dt="2021-10-15T03:38:18.074" v="13" actId="20577"/>
          <ac:spMkLst>
            <pc:docMk/>
            <pc:sldMk cId="1434769253" sldId="294"/>
            <ac:spMk id="7" creationId="{C6811D36-12F0-4DE8-B6B7-29534779AE38}"/>
          </ac:spMkLst>
        </pc:spChg>
      </pc:sldChg>
      <pc:sldChg chg="addSp delSp modSp mod modClrScheme chgLayout">
        <pc:chgData name="Grosch, Darren A" userId="S::groschda@laccd.edu::20475688-e1c8-4f11-ab50-2a2198320ccb" providerId="AD" clId="Web-{3A77CDF9-EC6F-4E75-B741-E5EBDDB1CDFD}" dt="2021-10-15T03:40:52.145" v="32"/>
        <pc:sldMkLst>
          <pc:docMk/>
          <pc:sldMk cId="1617530803" sldId="295"/>
        </pc:sldMkLst>
        <pc:spChg chg="mod">
          <ac:chgData name="Grosch, Darren A" userId="S::groschda@laccd.edu::20475688-e1c8-4f11-ab50-2a2198320ccb" providerId="AD" clId="Web-{3A77CDF9-EC6F-4E75-B741-E5EBDDB1CDFD}" dt="2021-10-15T03:40:52.145" v="32"/>
          <ac:spMkLst>
            <pc:docMk/>
            <pc:sldMk cId="1617530803" sldId="295"/>
            <ac:spMk id="2" creationId="{00000000-0000-0000-0000-000000000000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40:52.145" v="32"/>
          <ac:spMkLst>
            <pc:docMk/>
            <pc:sldMk cId="1617530803" sldId="295"/>
            <ac:spMk id="3" creationId="{00000000-0000-0000-0000-000000000000}"/>
          </ac:spMkLst>
        </pc:spChg>
        <pc:spChg chg="add mod">
          <ac:chgData name="Grosch, Darren A" userId="S::groschda@laccd.edu::20475688-e1c8-4f11-ab50-2a2198320ccb" providerId="AD" clId="Web-{3A77CDF9-EC6F-4E75-B741-E5EBDDB1CDFD}" dt="2021-10-15T03:40:52.145" v="32"/>
          <ac:spMkLst>
            <pc:docMk/>
            <pc:sldMk cId="1617530803" sldId="295"/>
            <ac:spMk id="8" creationId="{2E524D13-BD6F-4B0D-A52A-CEC64E9D1DE1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38:46.357" v="15"/>
          <ac:spMkLst>
            <pc:docMk/>
            <pc:sldMk cId="1617530803" sldId="295"/>
            <ac:spMk id="9" creationId="{85103023-0212-435E-99E4-0708F1DD8F17}"/>
          </ac:spMkLst>
        </pc:spChg>
        <pc:graphicFrameChg chg="add del mod">
          <ac:chgData name="Grosch, Darren A" userId="S::groschda@laccd.edu::20475688-e1c8-4f11-ab50-2a2198320ccb" providerId="AD" clId="Web-{3A77CDF9-EC6F-4E75-B741-E5EBDDB1CDFD}" dt="2021-10-15T03:38:46.357" v="15"/>
          <ac:graphicFrameMkLst>
            <pc:docMk/>
            <pc:sldMk cId="1617530803" sldId="295"/>
            <ac:graphicFrameMk id="5" creationId="{325F2A21-926C-43EA-BB32-A5CBE1939116}"/>
          </ac:graphicFrameMkLst>
        </pc:graphicFrameChg>
        <pc:graphicFrameChg chg="add del">
          <ac:chgData name="Grosch, Darren A" userId="S::groschda@laccd.edu::20475688-e1c8-4f11-ab50-2a2198320ccb" providerId="AD" clId="Web-{3A77CDF9-EC6F-4E75-B741-E5EBDDB1CDFD}" dt="2021-10-15T03:39:13.124" v="17"/>
          <ac:graphicFrameMkLst>
            <pc:docMk/>
            <pc:sldMk cId="1617530803" sldId="295"/>
            <ac:graphicFrameMk id="6" creationId="{E899DADE-DB94-4983-B26B-4325811326D2}"/>
          </ac:graphicFrameMkLst>
        </pc:graphicFrameChg>
      </pc:sldChg>
      <pc:sldChg chg="addSp delSp modSp new mod modClrScheme chgLayout">
        <pc:chgData name="Grosch, Darren A" userId="S::groschda@laccd.edu::20475688-e1c8-4f11-ab50-2a2198320ccb" providerId="AD" clId="Web-{3A77CDF9-EC6F-4E75-B741-E5EBDDB1CDFD}" dt="2021-10-15T03:56:32.419" v="387"/>
        <pc:sldMkLst>
          <pc:docMk/>
          <pc:sldMk cId="1166785356" sldId="296"/>
        </pc:sldMkLst>
        <pc:spChg chg="mod">
          <ac:chgData name="Grosch, Darren A" userId="S::groschda@laccd.edu::20475688-e1c8-4f11-ab50-2a2198320ccb" providerId="AD" clId="Web-{3A77CDF9-EC6F-4E75-B741-E5EBDDB1CDFD}" dt="2021-10-15T03:56:32.419" v="387"/>
          <ac:spMkLst>
            <pc:docMk/>
            <pc:sldMk cId="1166785356" sldId="296"/>
            <ac:spMk id="2" creationId="{053D2225-B2E4-4098-A407-27831F7910F0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6:13.027" v="383"/>
          <ac:spMkLst>
            <pc:docMk/>
            <pc:sldMk cId="1166785356" sldId="296"/>
            <ac:spMk id="3" creationId="{7303C12B-940C-415A-8009-085A074E606D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6:22.637" v="385"/>
          <ac:spMkLst>
            <pc:docMk/>
            <pc:sldMk cId="1166785356" sldId="296"/>
            <ac:spMk id="9" creationId="{A512F2D4-2AA9-43A1-9E35-D004C3C18DD3}"/>
          </ac:spMkLst>
        </pc:spChg>
        <pc:spChg chg="add del mod">
          <ac:chgData name="Grosch, Darren A" userId="S::groschda@laccd.edu::20475688-e1c8-4f11-ab50-2a2198320ccb" providerId="AD" clId="Web-{3A77CDF9-EC6F-4E75-B741-E5EBDDB1CDFD}" dt="2021-10-15T03:56:06.074" v="381"/>
          <ac:spMkLst>
            <pc:docMk/>
            <pc:sldMk cId="1166785356" sldId="296"/>
            <ac:spMk id="13" creationId="{B9188582-7EDD-43D7-909A-C6FA995CAC80}"/>
          </ac:spMkLst>
        </pc:spChg>
        <pc:graphicFrameChg chg="add del">
          <ac:chgData name="Grosch, Darren A" userId="S::groschda@laccd.edu::20475688-e1c8-4f11-ab50-2a2198320ccb" providerId="AD" clId="Web-{3A77CDF9-EC6F-4E75-B741-E5EBDDB1CDFD}" dt="2021-10-15T03:53:19.517" v="311"/>
          <ac:graphicFrameMkLst>
            <pc:docMk/>
            <pc:sldMk cId="1166785356" sldId="296"/>
            <ac:graphicFrameMk id="5" creationId="{073A0799-322B-4CBA-A118-9E91B03758A4}"/>
          </ac:graphicFrameMkLst>
        </pc:graphicFrameChg>
        <pc:graphicFrameChg chg="add mod modGraphic">
          <ac:chgData name="Grosch, Darren A" userId="S::groschda@laccd.edu::20475688-e1c8-4f11-ab50-2a2198320ccb" providerId="AD" clId="Web-{3A77CDF9-EC6F-4E75-B741-E5EBDDB1CDFD}" dt="2021-10-15T03:56:32.419" v="387"/>
          <ac:graphicFrameMkLst>
            <pc:docMk/>
            <pc:sldMk cId="1166785356" sldId="296"/>
            <ac:graphicFrameMk id="6" creationId="{6CDDF9D9-0D84-48C3-BC15-5A150C6A2305}"/>
          </ac:graphicFrameMkLst>
        </pc:graphicFrameChg>
        <pc:picChg chg="add del mod">
          <ac:chgData name="Grosch, Darren A" userId="S::groschda@laccd.edu::20475688-e1c8-4f11-ab50-2a2198320ccb" providerId="AD" clId="Web-{3A77CDF9-EC6F-4E75-B741-E5EBDDB1CDFD}" dt="2021-10-15T03:56:06.074" v="382"/>
          <ac:picMkLst>
            <pc:docMk/>
            <pc:sldMk cId="1166785356" sldId="296"/>
            <ac:picMk id="12" creationId="{97BA1A25-1676-4131-8647-0BD1B956331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A2807-011F-4698-AE16-624362A97B07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E6BA612-CFE2-4AF4-959B-7996AEEB3ED2}">
      <dgm:prSet/>
      <dgm:spPr/>
      <dgm:t>
        <a:bodyPr/>
        <a:lstStyle/>
        <a:p>
          <a:r>
            <a:rPr lang="en-US"/>
            <a:t>Level 1 -  Basic</a:t>
          </a:r>
        </a:p>
      </dgm:t>
    </dgm:pt>
    <dgm:pt modelId="{E6167B06-275E-4532-A9C4-4A45726B83DB}" type="parTrans" cxnId="{A7FA6171-7838-4807-AC7F-90402B56FFC4}">
      <dgm:prSet/>
      <dgm:spPr/>
      <dgm:t>
        <a:bodyPr/>
        <a:lstStyle/>
        <a:p>
          <a:endParaRPr lang="en-US"/>
        </a:p>
      </dgm:t>
    </dgm:pt>
    <dgm:pt modelId="{CD16EB45-1274-4A25-A561-591E9678CE13}" type="sibTrans" cxnId="{A7FA6171-7838-4807-AC7F-90402B56FFC4}">
      <dgm:prSet/>
      <dgm:spPr/>
      <dgm:t>
        <a:bodyPr/>
        <a:lstStyle/>
        <a:p>
          <a:endParaRPr lang="en-US"/>
        </a:p>
      </dgm:t>
    </dgm:pt>
    <dgm:pt modelId="{0A0D3808-184C-4343-9F54-C3567F1484AD}">
      <dgm:prSet/>
      <dgm:spPr/>
      <dgm:t>
        <a:bodyPr/>
        <a:lstStyle/>
        <a:p>
          <a:r>
            <a:rPr lang="en-US"/>
            <a:t>Module 1A (Lower Beginner)	</a:t>
          </a:r>
        </a:p>
      </dgm:t>
    </dgm:pt>
    <dgm:pt modelId="{79F85895-47EB-474E-B7EE-9679EEEFBB95}" type="parTrans" cxnId="{8ED8B631-41EE-40BD-9D22-5D0F04950034}">
      <dgm:prSet/>
      <dgm:spPr/>
      <dgm:t>
        <a:bodyPr/>
        <a:lstStyle/>
        <a:p>
          <a:endParaRPr lang="en-US"/>
        </a:p>
      </dgm:t>
    </dgm:pt>
    <dgm:pt modelId="{900C3CB8-A585-42F9-BC4F-3024DFBC163A}" type="sibTrans" cxnId="{8ED8B631-41EE-40BD-9D22-5D0F04950034}">
      <dgm:prSet/>
      <dgm:spPr/>
      <dgm:t>
        <a:bodyPr/>
        <a:lstStyle/>
        <a:p>
          <a:endParaRPr lang="en-US"/>
        </a:p>
      </dgm:t>
    </dgm:pt>
    <dgm:pt modelId="{83E403AE-2699-4050-AEDB-205395F03508}">
      <dgm:prSet/>
      <dgm:spPr/>
      <dgm:t>
        <a:bodyPr/>
        <a:lstStyle/>
        <a:p>
          <a:r>
            <a:rPr lang="en-US"/>
            <a:t>Module 1B (Upper Beginner)</a:t>
          </a:r>
        </a:p>
      </dgm:t>
    </dgm:pt>
    <dgm:pt modelId="{3572F62B-7295-4778-8A1C-C0FE4FF6878E}" type="parTrans" cxnId="{52915A39-89C7-4B63-A3F0-2D0377B38D60}">
      <dgm:prSet/>
      <dgm:spPr/>
      <dgm:t>
        <a:bodyPr/>
        <a:lstStyle/>
        <a:p>
          <a:endParaRPr lang="en-US"/>
        </a:p>
      </dgm:t>
    </dgm:pt>
    <dgm:pt modelId="{D340DC4D-CEA2-4E75-BEB5-161EEFF5A6D8}" type="sibTrans" cxnId="{52915A39-89C7-4B63-A3F0-2D0377B38D60}">
      <dgm:prSet/>
      <dgm:spPr/>
      <dgm:t>
        <a:bodyPr/>
        <a:lstStyle/>
        <a:p>
          <a:endParaRPr lang="en-US"/>
        </a:p>
      </dgm:t>
    </dgm:pt>
    <dgm:pt modelId="{BAB52138-88F0-47E4-934A-94910AF5B640}">
      <dgm:prSet/>
      <dgm:spPr/>
      <dgm:t>
        <a:bodyPr/>
        <a:lstStyle/>
        <a:p>
          <a:r>
            <a:rPr lang="en-US"/>
            <a:t>Level 2 -  Intermediate </a:t>
          </a:r>
        </a:p>
      </dgm:t>
    </dgm:pt>
    <dgm:pt modelId="{BFB177F1-E2AD-41BC-8BEE-A0C31BB8A89B}" type="parTrans" cxnId="{90680174-5743-40CC-99AA-828A5121727E}">
      <dgm:prSet/>
      <dgm:spPr/>
      <dgm:t>
        <a:bodyPr/>
        <a:lstStyle/>
        <a:p>
          <a:endParaRPr lang="en-US"/>
        </a:p>
      </dgm:t>
    </dgm:pt>
    <dgm:pt modelId="{41E8F16E-4BD9-4B7C-960C-65D7DBC6A0B3}" type="sibTrans" cxnId="{90680174-5743-40CC-99AA-828A5121727E}">
      <dgm:prSet/>
      <dgm:spPr/>
      <dgm:t>
        <a:bodyPr/>
        <a:lstStyle/>
        <a:p>
          <a:endParaRPr lang="en-US"/>
        </a:p>
      </dgm:t>
    </dgm:pt>
    <dgm:pt modelId="{A606E156-DF44-4146-91C9-8A68F5C72E01}">
      <dgm:prSet/>
      <dgm:spPr/>
      <dgm:t>
        <a:bodyPr/>
        <a:lstStyle/>
        <a:p>
          <a:r>
            <a:rPr lang="en-US"/>
            <a:t>Module 2A (Lower Intermediate	</a:t>
          </a:r>
        </a:p>
      </dgm:t>
    </dgm:pt>
    <dgm:pt modelId="{F2EA7990-AA98-4BB2-8F71-5BB6DA9B246C}" type="parTrans" cxnId="{9A5C3E27-0A10-4B0A-ACA1-218B5D10A71B}">
      <dgm:prSet/>
      <dgm:spPr/>
      <dgm:t>
        <a:bodyPr/>
        <a:lstStyle/>
        <a:p>
          <a:endParaRPr lang="en-US"/>
        </a:p>
      </dgm:t>
    </dgm:pt>
    <dgm:pt modelId="{712855F2-3F87-430D-9F91-34B0B085BBCE}" type="sibTrans" cxnId="{9A5C3E27-0A10-4B0A-ACA1-218B5D10A71B}">
      <dgm:prSet/>
      <dgm:spPr/>
      <dgm:t>
        <a:bodyPr/>
        <a:lstStyle/>
        <a:p>
          <a:endParaRPr lang="en-US"/>
        </a:p>
      </dgm:t>
    </dgm:pt>
    <dgm:pt modelId="{8B60E4B7-1306-45A8-A007-28B8FD1CDD5E}">
      <dgm:prSet/>
      <dgm:spPr/>
      <dgm:t>
        <a:bodyPr/>
        <a:lstStyle/>
        <a:p>
          <a:r>
            <a:rPr lang="en-US"/>
            <a:t>Module 2B (Upper Intermediate)</a:t>
          </a:r>
        </a:p>
      </dgm:t>
    </dgm:pt>
    <dgm:pt modelId="{DB04343B-3E9E-4E8E-B43B-52D0226029DE}" type="parTrans" cxnId="{9236AD8E-4755-4379-A9D0-97B7981C6418}">
      <dgm:prSet/>
      <dgm:spPr/>
      <dgm:t>
        <a:bodyPr/>
        <a:lstStyle/>
        <a:p>
          <a:endParaRPr lang="en-US"/>
        </a:p>
      </dgm:t>
    </dgm:pt>
    <dgm:pt modelId="{DFAA1169-C189-42AE-B7E2-5ED04E16A235}" type="sibTrans" cxnId="{9236AD8E-4755-4379-A9D0-97B7981C6418}">
      <dgm:prSet/>
      <dgm:spPr/>
      <dgm:t>
        <a:bodyPr/>
        <a:lstStyle/>
        <a:p>
          <a:endParaRPr lang="en-US"/>
        </a:p>
      </dgm:t>
    </dgm:pt>
    <dgm:pt modelId="{0D30D8D2-F525-49FF-B816-CE8A4CADC319}">
      <dgm:prSet/>
      <dgm:spPr/>
      <dgm:t>
        <a:bodyPr/>
        <a:lstStyle/>
        <a:p>
          <a:r>
            <a:rPr lang="en-US"/>
            <a:t>Level 3 – Advanced</a:t>
          </a:r>
        </a:p>
      </dgm:t>
    </dgm:pt>
    <dgm:pt modelId="{D3A3ED3B-1748-4EF3-929F-338A81D97296}" type="parTrans" cxnId="{A03B441C-55F0-4138-9C97-0D883D7F9162}">
      <dgm:prSet/>
      <dgm:spPr/>
      <dgm:t>
        <a:bodyPr/>
        <a:lstStyle/>
        <a:p>
          <a:endParaRPr lang="en-US"/>
        </a:p>
      </dgm:t>
    </dgm:pt>
    <dgm:pt modelId="{7B4185F7-FF71-41B0-8A09-793EAD22C3F8}" type="sibTrans" cxnId="{A03B441C-55F0-4138-9C97-0D883D7F9162}">
      <dgm:prSet/>
      <dgm:spPr/>
      <dgm:t>
        <a:bodyPr/>
        <a:lstStyle/>
        <a:p>
          <a:endParaRPr lang="en-US"/>
        </a:p>
      </dgm:t>
    </dgm:pt>
    <dgm:pt modelId="{9D88DA75-A68A-49C4-8CC8-7F2C930DEA07}">
      <dgm:prSet/>
      <dgm:spPr/>
      <dgm:t>
        <a:bodyPr/>
        <a:lstStyle/>
        <a:p>
          <a:r>
            <a:rPr lang="en-US"/>
            <a:t>Module 3A (Lower Advanced)	</a:t>
          </a:r>
        </a:p>
      </dgm:t>
    </dgm:pt>
    <dgm:pt modelId="{BA0D71B4-9BFC-4B12-A889-5EF3C23BB6FD}" type="parTrans" cxnId="{472FE074-B01D-452E-B908-34B23942C2C3}">
      <dgm:prSet/>
      <dgm:spPr/>
      <dgm:t>
        <a:bodyPr/>
        <a:lstStyle/>
        <a:p>
          <a:endParaRPr lang="en-US"/>
        </a:p>
      </dgm:t>
    </dgm:pt>
    <dgm:pt modelId="{A217E4D0-780A-48B6-BCF5-DE8FF9ACBD81}" type="sibTrans" cxnId="{472FE074-B01D-452E-B908-34B23942C2C3}">
      <dgm:prSet/>
      <dgm:spPr/>
      <dgm:t>
        <a:bodyPr/>
        <a:lstStyle/>
        <a:p>
          <a:endParaRPr lang="en-US"/>
        </a:p>
      </dgm:t>
    </dgm:pt>
    <dgm:pt modelId="{A1F711FD-7C7F-4AB4-834C-46A73D27C9FD}">
      <dgm:prSet/>
      <dgm:spPr/>
      <dgm:t>
        <a:bodyPr/>
        <a:lstStyle/>
        <a:p>
          <a:r>
            <a:rPr lang="en-US"/>
            <a:t>Module 3B (Upper Advanced)</a:t>
          </a:r>
        </a:p>
      </dgm:t>
    </dgm:pt>
    <dgm:pt modelId="{A09F6521-5AED-4CEA-A167-AA746C82AE46}" type="parTrans" cxnId="{8185EAA8-90B6-4EF5-8BD5-14181BA1DDAB}">
      <dgm:prSet/>
      <dgm:spPr/>
      <dgm:t>
        <a:bodyPr/>
        <a:lstStyle/>
        <a:p>
          <a:endParaRPr lang="en-US"/>
        </a:p>
      </dgm:t>
    </dgm:pt>
    <dgm:pt modelId="{ABEBBEAD-98FE-4274-BABE-45A334435F4C}" type="sibTrans" cxnId="{8185EAA8-90B6-4EF5-8BD5-14181BA1DDAB}">
      <dgm:prSet/>
      <dgm:spPr/>
      <dgm:t>
        <a:bodyPr/>
        <a:lstStyle/>
        <a:p>
          <a:endParaRPr lang="en-US"/>
        </a:p>
      </dgm:t>
    </dgm:pt>
    <dgm:pt modelId="{33C7DB8F-102B-4048-B2F5-930FD2E3467D}">
      <dgm:prSet/>
      <dgm:spPr/>
      <dgm:t>
        <a:bodyPr/>
        <a:lstStyle/>
        <a:p>
          <a:r>
            <a:rPr lang="en-US"/>
            <a:t>Subjects</a:t>
          </a:r>
          <a:br>
            <a:rPr lang="en-US"/>
          </a:br>
          <a:r>
            <a:rPr lang="en-US"/>
            <a:t>	American Culture &amp; Conversation</a:t>
          </a:r>
        </a:p>
      </dgm:t>
    </dgm:pt>
    <dgm:pt modelId="{8B32FAE9-BDD4-4E00-A7CF-C3868209410E}" type="parTrans" cxnId="{2439626D-9BB8-49D3-8021-E7EDE8A4FC19}">
      <dgm:prSet/>
      <dgm:spPr/>
      <dgm:t>
        <a:bodyPr/>
        <a:lstStyle/>
        <a:p>
          <a:endParaRPr lang="en-US"/>
        </a:p>
      </dgm:t>
    </dgm:pt>
    <dgm:pt modelId="{32F2FDF6-DDC2-4580-A6E6-B346541B5324}" type="sibTrans" cxnId="{2439626D-9BB8-49D3-8021-E7EDE8A4FC19}">
      <dgm:prSet/>
      <dgm:spPr/>
      <dgm:t>
        <a:bodyPr/>
        <a:lstStyle/>
        <a:p>
          <a:endParaRPr lang="en-US"/>
        </a:p>
      </dgm:t>
    </dgm:pt>
    <dgm:pt modelId="{2C17DDB6-79C2-4740-9B6B-E85D5D29F7BA}">
      <dgm:prSet/>
      <dgm:spPr/>
      <dgm:t>
        <a:bodyPr/>
        <a:lstStyle/>
        <a:p>
          <a:r>
            <a:rPr lang="en-US"/>
            <a:t>Reading</a:t>
          </a:r>
        </a:p>
      </dgm:t>
    </dgm:pt>
    <dgm:pt modelId="{2CA1C4EE-0F3A-4394-9793-3865C2613EE6}" type="parTrans" cxnId="{CAF8ACC0-024D-4C26-BBE3-D41D69CEAA67}">
      <dgm:prSet/>
      <dgm:spPr/>
      <dgm:t>
        <a:bodyPr/>
        <a:lstStyle/>
        <a:p>
          <a:endParaRPr lang="en-US"/>
        </a:p>
      </dgm:t>
    </dgm:pt>
    <dgm:pt modelId="{D7B17375-7064-415B-9618-443F24C9D832}" type="sibTrans" cxnId="{CAF8ACC0-024D-4C26-BBE3-D41D69CEAA67}">
      <dgm:prSet/>
      <dgm:spPr/>
      <dgm:t>
        <a:bodyPr/>
        <a:lstStyle/>
        <a:p>
          <a:endParaRPr lang="en-US"/>
        </a:p>
      </dgm:t>
    </dgm:pt>
    <dgm:pt modelId="{54E7FFB6-CA77-44E8-ADB7-B1F33C5CBB62}">
      <dgm:prSet/>
      <dgm:spPr/>
      <dgm:t>
        <a:bodyPr/>
        <a:lstStyle/>
        <a:p>
          <a:r>
            <a:rPr lang="en-US"/>
            <a:t>Writing</a:t>
          </a:r>
        </a:p>
      </dgm:t>
    </dgm:pt>
    <dgm:pt modelId="{AAFDDB6D-6475-4398-B1BA-B9B4B9858BD7}" type="parTrans" cxnId="{8EA566EA-DC2B-4BA1-8089-4309B78FA807}">
      <dgm:prSet/>
      <dgm:spPr/>
      <dgm:t>
        <a:bodyPr/>
        <a:lstStyle/>
        <a:p>
          <a:endParaRPr lang="en-US"/>
        </a:p>
      </dgm:t>
    </dgm:pt>
    <dgm:pt modelId="{733A79AF-35CE-401A-9667-D1A4FBAAC56E}" type="sibTrans" cxnId="{8EA566EA-DC2B-4BA1-8089-4309B78FA807}">
      <dgm:prSet/>
      <dgm:spPr/>
      <dgm:t>
        <a:bodyPr/>
        <a:lstStyle/>
        <a:p>
          <a:endParaRPr lang="en-US"/>
        </a:p>
      </dgm:t>
    </dgm:pt>
    <dgm:pt modelId="{640A050B-D85F-4A9B-8795-7AA313549D31}">
      <dgm:prSet/>
      <dgm:spPr/>
      <dgm:t>
        <a:bodyPr/>
        <a:lstStyle/>
        <a:p>
          <a:r>
            <a:rPr lang="en-US"/>
            <a:t>Grammar</a:t>
          </a:r>
        </a:p>
      </dgm:t>
    </dgm:pt>
    <dgm:pt modelId="{A3E39412-CF2C-4D52-967F-E570A258DA62}" type="parTrans" cxnId="{B50C4CF4-5097-49D2-8014-8914A7B6CB8E}">
      <dgm:prSet/>
      <dgm:spPr/>
      <dgm:t>
        <a:bodyPr/>
        <a:lstStyle/>
        <a:p>
          <a:endParaRPr lang="en-US"/>
        </a:p>
      </dgm:t>
    </dgm:pt>
    <dgm:pt modelId="{19105C9D-2E78-4CAD-9C30-6D96CB3A0C82}" type="sibTrans" cxnId="{B50C4CF4-5097-49D2-8014-8914A7B6CB8E}">
      <dgm:prSet/>
      <dgm:spPr/>
      <dgm:t>
        <a:bodyPr/>
        <a:lstStyle/>
        <a:p>
          <a:endParaRPr lang="en-US"/>
        </a:p>
      </dgm:t>
    </dgm:pt>
    <dgm:pt modelId="{8361C0CD-A3FC-4D9F-99DA-5BF9B0243178}">
      <dgm:prSet/>
      <dgm:spPr/>
      <dgm:t>
        <a:bodyPr/>
        <a:lstStyle/>
        <a:p>
          <a:r>
            <a:rPr lang="en-US"/>
            <a:t>TOEFL</a:t>
          </a:r>
        </a:p>
      </dgm:t>
    </dgm:pt>
    <dgm:pt modelId="{4E356B58-7187-4C5A-A50C-B6EE280EE9B9}" type="parTrans" cxnId="{8E462E37-06D2-46B0-A7D7-BF4F2BCE88E1}">
      <dgm:prSet/>
      <dgm:spPr/>
      <dgm:t>
        <a:bodyPr/>
        <a:lstStyle/>
        <a:p>
          <a:endParaRPr lang="en-US"/>
        </a:p>
      </dgm:t>
    </dgm:pt>
    <dgm:pt modelId="{05FE6E54-6F3A-4DAE-AB81-7CAC661A4009}" type="sibTrans" cxnId="{8E462E37-06D2-46B0-A7D7-BF4F2BCE88E1}">
      <dgm:prSet/>
      <dgm:spPr/>
      <dgm:t>
        <a:bodyPr/>
        <a:lstStyle/>
        <a:p>
          <a:endParaRPr lang="en-US"/>
        </a:p>
      </dgm:t>
    </dgm:pt>
    <dgm:pt modelId="{6DEC709E-8657-493F-B3A0-DB95E3FD8508}" type="pres">
      <dgm:prSet presAssocID="{199A2807-011F-4698-AE16-624362A97B07}" presName="linear" presStyleCnt="0">
        <dgm:presLayoutVars>
          <dgm:dir/>
          <dgm:animLvl val="lvl"/>
          <dgm:resizeHandles val="exact"/>
        </dgm:presLayoutVars>
      </dgm:prSet>
      <dgm:spPr/>
    </dgm:pt>
    <dgm:pt modelId="{5BD87852-8C05-4717-A187-90A109E222B6}" type="pres">
      <dgm:prSet presAssocID="{0E6BA612-CFE2-4AF4-959B-7996AEEB3ED2}" presName="parentLin" presStyleCnt="0"/>
      <dgm:spPr/>
    </dgm:pt>
    <dgm:pt modelId="{B9BDBCA7-A3B5-4E5B-984A-3EFF6B905A17}" type="pres">
      <dgm:prSet presAssocID="{0E6BA612-CFE2-4AF4-959B-7996AEEB3ED2}" presName="parentLeftMargin" presStyleLbl="node1" presStyleIdx="0" presStyleCnt="4"/>
      <dgm:spPr/>
    </dgm:pt>
    <dgm:pt modelId="{063BED83-0E7E-429B-B4B3-A6185E92D6E4}" type="pres">
      <dgm:prSet presAssocID="{0E6BA612-CFE2-4AF4-959B-7996AEEB3ED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8097A9-C88C-4DDB-9401-C011AD096495}" type="pres">
      <dgm:prSet presAssocID="{0E6BA612-CFE2-4AF4-959B-7996AEEB3ED2}" presName="negativeSpace" presStyleCnt="0"/>
      <dgm:spPr/>
    </dgm:pt>
    <dgm:pt modelId="{929AF636-6E10-4C00-81BE-174C086E398A}" type="pres">
      <dgm:prSet presAssocID="{0E6BA612-CFE2-4AF4-959B-7996AEEB3ED2}" presName="childText" presStyleLbl="conFgAcc1" presStyleIdx="0" presStyleCnt="4">
        <dgm:presLayoutVars>
          <dgm:bulletEnabled val="1"/>
        </dgm:presLayoutVars>
      </dgm:prSet>
      <dgm:spPr/>
    </dgm:pt>
    <dgm:pt modelId="{4E35DCDB-450E-4538-97EF-8C97A7DA4BB1}" type="pres">
      <dgm:prSet presAssocID="{CD16EB45-1274-4A25-A561-591E9678CE13}" presName="spaceBetweenRectangles" presStyleCnt="0"/>
      <dgm:spPr/>
    </dgm:pt>
    <dgm:pt modelId="{5033F8A3-A979-4EF3-8497-ABABFFFDE2BA}" type="pres">
      <dgm:prSet presAssocID="{BAB52138-88F0-47E4-934A-94910AF5B640}" presName="parentLin" presStyleCnt="0"/>
      <dgm:spPr/>
    </dgm:pt>
    <dgm:pt modelId="{35BE6803-2377-4E78-AD2F-DADA2DF0D7D9}" type="pres">
      <dgm:prSet presAssocID="{BAB52138-88F0-47E4-934A-94910AF5B640}" presName="parentLeftMargin" presStyleLbl="node1" presStyleIdx="0" presStyleCnt="4"/>
      <dgm:spPr/>
    </dgm:pt>
    <dgm:pt modelId="{2A41ADFE-56A5-4C64-AD3B-1DD1D6FDBFB4}" type="pres">
      <dgm:prSet presAssocID="{BAB52138-88F0-47E4-934A-94910AF5B64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D52B19B-EEAD-44C7-9F83-02B344D37E45}" type="pres">
      <dgm:prSet presAssocID="{BAB52138-88F0-47E4-934A-94910AF5B640}" presName="negativeSpace" presStyleCnt="0"/>
      <dgm:spPr/>
    </dgm:pt>
    <dgm:pt modelId="{DC533638-B8DE-4706-95F7-2405924E021E}" type="pres">
      <dgm:prSet presAssocID="{BAB52138-88F0-47E4-934A-94910AF5B640}" presName="childText" presStyleLbl="conFgAcc1" presStyleIdx="1" presStyleCnt="4">
        <dgm:presLayoutVars>
          <dgm:bulletEnabled val="1"/>
        </dgm:presLayoutVars>
      </dgm:prSet>
      <dgm:spPr/>
    </dgm:pt>
    <dgm:pt modelId="{CE10A358-BF74-4487-A393-F40750D6B76E}" type="pres">
      <dgm:prSet presAssocID="{41E8F16E-4BD9-4B7C-960C-65D7DBC6A0B3}" presName="spaceBetweenRectangles" presStyleCnt="0"/>
      <dgm:spPr/>
    </dgm:pt>
    <dgm:pt modelId="{44FE8620-8BE2-4BEC-829D-890273DF6232}" type="pres">
      <dgm:prSet presAssocID="{0D30D8D2-F525-49FF-B816-CE8A4CADC319}" presName="parentLin" presStyleCnt="0"/>
      <dgm:spPr/>
    </dgm:pt>
    <dgm:pt modelId="{E14785B3-B435-4195-9E08-2E1D7BFB0C48}" type="pres">
      <dgm:prSet presAssocID="{0D30D8D2-F525-49FF-B816-CE8A4CADC319}" presName="parentLeftMargin" presStyleLbl="node1" presStyleIdx="1" presStyleCnt="4"/>
      <dgm:spPr/>
    </dgm:pt>
    <dgm:pt modelId="{7B41FD45-528D-423B-9102-F8617FA14518}" type="pres">
      <dgm:prSet presAssocID="{0D30D8D2-F525-49FF-B816-CE8A4CADC31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D79333-AD6A-42A2-8A60-97238E223ED9}" type="pres">
      <dgm:prSet presAssocID="{0D30D8D2-F525-49FF-B816-CE8A4CADC319}" presName="negativeSpace" presStyleCnt="0"/>
      <dgm:spPr/>
    </dgm:pt>
    <dgm:pt modelId="{2D30B742-7E24-4221-B244-37AD16314121}" type="pres">
      <dgm:prSet presAssocID="{0D30D8D2-F525-49FF-B816-CE8A4CADC319}" presName="childText" presStyleLbl="conFgAcc1" presStyleIdx="2" presStyleCnt="4">
        <dgm:presLayoutVars>
          <dgm:bulletEnabled val="1"/>
        </dgm:presLayoutVars>
      </dgm:prSet>
      <dgm:spPr/>
    </dgm:pt>
    <dgm:pt modelId="{05225E8C-13E9-45C7-83B8-23F2BE65A008}" type="pres">
      <dgm:prSet presAssocID="{7B4185F7-FF71-41B0-8A09-793EAD22C3F8}" presName="spaceBetweenRectangles" presStyleCnt="0"/>
      <dgm:spPr/>
    </dgm:pt>
    <dgm:pt modelId="{C84AB463-CCED-4381-AA35-E0DB1C178368}" type="pres">
      <dgm:prSet presAssocID="{33C7DB8F-102B-4048-B2F5-930FD2E3467D}" presName="parentLin" presStyleCnt="0"/>
      <dgm:spPr/>
    </dgm:pt>
    <dgm:pt modelId="{11AF3DAE-2A4C-45EE-84EE-D6BE21B191F7}" type="pres">
      <dgm:prSet presAssocID="{33C7DB8F-102B-4048-B2F5-930FD2E3467D}" presName="parentLeftMargin" presStyleLbl="node1" presStyleIdx="2" presStyleCnt="4"/>
      <dgm:spPr/>
    </dgm:pt>
    <dgm:pt modelId="{2A9BAF1D-2027-4016-B1D9-BE65ECAFFE1C}" type="pres">
      <dgm:prSet presAssocID="{33C7DB8F-102B-4048-B2F5-930FD2E3467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49BD292-970D-49DF-B1AD-93B9D3ED5C88}" type="pres">
      <dgm:prSet presAssocID="{33C7DB8F-102B-4048-B2F5-930FD2E3467D}" presName="negativeSpace" presStyleCnt="0"/>
      <dgm:spPr/>
    </dgm:pt>
    <dgm:pt modelId="{1D13685E-33E2-42E9-B36E-FD6C70B41B3A}" type="pres">
      <dgm:prSet presAssocID="{33C7DB8F-102B-4048-B2F5-930FD2E3467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6E6BD01-277F-4F32-AF56-2F4467C76E47}" type="presOf" srcId="{BAB52138-88F0-47E4-934A-94910AF5B640}" destId="{35BE6803-2377-4E78-AD2F-DADA2DF0D7D9}" srcOrd="0" destOrd="0" presId="urn:microsoft.com/office/officeart/2005/8/layout/list1"/>
    <dgm:cxn modelId="{A03B441C-55F0-4138-9C97-0D883D7F9162}" srcId="{199A2807-011F-4698-AE16-624362A97B07}" destId="{0D30D8D2-F525-49FF-B816-CE8A4CADC319}" srcOrd="2" destOrd="0" parTransId="{D3A3ED3B-1748-4EF3-929F-338A81D97296}" sibTransId="{7B4185F7-FF71-41B0-8A09-793EAD22C3F8}"/>
    <dgm:cxn modelId="{5A69F51F-16AA-4A4F-A7E9-4D912597F02F}" type="presOf" srcId="{0D30D8D2-F525-49FF-B816-CE8A4CADC319}" destId="{7B41FD45-528D-423B-9102-F8617FA14518}" srcOrd="1" destOrd="0" presId="urn:microsoft.com/office/officeart/2005/8/layout/list1"/>
    <dgm:cxn modelId="{9A5C3E27-0A10-4B0A-ACA1-218B5D10A71B}" srcId="{BAB52138-88F0-47E4-934A-94910AF5B640}" destId="{A606E156-DF44-4146-91C9-8A68F5C72E01}" srcOrd="0" destOrd="0" parTransId="{F2EA7990-AA98-4BB2-8F71-5BB6DA9B246C}" sibTransId="{712855F2-3F87-430D-9F91-34B0B085BBCE}"/>
    <dgm:cxn modelId="{5667522E-0483-4EDD-913D-B26007D7811D}" type="presOf" srcId="{A1F711FD-7C7F-4AB4-834C-46A73D27C9FD}" destId="{2D30B742-7E24-4221-B244-37AD16314121}" srcOrd="0" destOrd="1" presId="urn:microsoft.com/office/officeart/2005/8/layout/list1"/>
    <dgm:cxn modelId="{09FD1131-29EF-4601-98C8-E59823E13CDB}" type="presOf" srcId="{199A2807-011F-4698-AE16-624362A97B07}" destId="{6DEC709E-8657-493F-B3A0-DB95E3FD8508}" srcOrd="0" destOrd="0" presId="urn:microsoft.com/office/officeart/2005/8/layout/list1"/>
    <dgm:cxn modelId="{8ED8B631-41EE-40BD-9D22-5D0F04950034}" srcId="{0E6BA612-CFE2-4AF4-959B-7996AEEB3ED2}" destId="{0A0D3808-184C-4343-9F54-C3567F1484AD}" srcOrd="0" destOrd="0" parTransId="{79F85895-47EB-474E-B7EE-9679EEEFBB95}" sibTransId="{900C3CB8-A585-42F9-BC4F-3024DFBC163A}"/>
    <dgm:cxn modelId="{8E462E37-06D2-46B0-A7D7-BF4F2BCE88E1}" srcId="{33C7DB8F-102B-4048-B2F5-930FD2E3467D}" destId="{8361C0CD-A3FC-4D9F-99DA-5BF9B0243178}" srcOrd="3" destOrd="0" parTransId="{4E356B58-7187-4C5A-A50C-B6EE280EE9B9}" sibTransId="{05FE6E54-6F3A-4DAE-AB81-7CAC661A4009}"/>
    <dgm:cxn modelId="{52915A39-89C7-4B63-A3F0-2D0377B38D60}" srcId="{0A0D3808-184C-4343-9F54-C3567F1484AD}" destId="{83E403AE-2699-4050-AEDB-205395F03508}" srcOrd="0" destOrd="0" parTransId="{3572F62B-7295-4778-8A1C-C0FE4FF6878E}" sibTransId="{D340DC4D-CEA2-4E75-BEB5-161EEFF5A6D8}"/>
    <dgm:cxn modelId="{149EBC44-6100-4AAD-9B13-8F992FB72CB0}" type="presOf" srcId="{8B60E4B7-1306-45A8-A007-28B8FD1CDD5E}" destId="{DC533638-B8DE-4706-95F7-2405924E021E}" srcOrd="0" destOrd="1" presId="urn:microsoft.com/office/officeart/2005/8/layout/list1"/>
    <dgm:cxn modelId="{C614B368-93B0-4885-853F-F87919584D40}" type="presOf" srcId="{0D30D8D2-F525-49FF-B816-CE8A4CADC319}" destId="{E14785B3-B435-4195-9E08-2E1D7BFB0C48}" srcOrd="0" destOrd="0" presId="urn:microsoft.com/office/officeart/2005/8/layout/list1"/>
    <dgm:cxn modelId="{2439626D-9BB8-49D3-8021-E7EDE8A4FC19}" srcId="{199A2807-011F-4698-AE16-624362A97B07}" destId="{33C7DB8F-102B-4048-B2F5-930FD2E3467D}" srcOrd="3" destOrd="0" parTransId="{8B32FAE9-BDD4-4E00-A7CF-C3868209410E}" sibTransId="{32F2FDF6-DDC2-4580-A6E6-B346541B5324}"/>
    <dgm:cxn modelId="{A7FA6171-7838-4807-AC7F-90402B56FFC4}" srcId="{199A2807-011F-4698-AE16-624362A97B07}" destId="{0E6BA612-CFE2-4AF4-959B-7996AEEB3ED2}" srcOrd="0" destOrd="0" parTransId="{E6167B06-275E-4532-A9C4-4A45726B83DB}" sibTransId="{CD16EB45-1274-4A25-A561-591E9678CE13}"/>
    <dgm:cxn modelId="{90680174-5743-40CC-99AA-828A5121727E}" srcId="{199A2807-011F-4698-AE16-624362A97B07}" destId="{BAB52138-88F0-47E4-934A-94910AF5B640}" srcOrd="1" destOrd="0" parTransId="{BFB177F1-E2AD-41BC-8BEE-A0C31BB8A89B}" sibTransId="{41E8F16E-4BD9-4B7C-960C-65D7DBC6A0B3}"/>
    <dgm:cxn modelId="{472FE074-B01D-452E-B908-34B23942C2C3}" srcId="{0D30D8D2-F525-49FF-B816-CE8A4CADC319}" destId="{9D88DA75-A68A-49C4-8CC8-7F2C930DEA07}" srcOrd="0" destOrd="0" parTransId="{BA0D71B4-9BFC-4B12-A889-5EF3C23BB6FD}" sibTransId="{A217E4D0-780A-48B6-BCF5-DE8FF9ACBD81}"/>
    <dgm:cxn modelId="{6C6B607B-0F91-4008-A4BE-F020169255C9}" type="presOf" srcId="{83E403AE-2699-4050-AEDB-205395F03508}" destId="{929AF636-6E10-4C00-81BE-174C086E398A}" srcOrd="0" destOrd="1" presId="urn:microsoft.com/office/officeart/2005/8/layout/list1"/>
    <dgm:cxn modelId="{5112CA89-301D-4E09-87C0-6A8685B84714}" type="presOf" srcId="{0E6BA612-CFE2-4AF4-959B-7996AEEB3ED2}" destId="{063BED83-0E7E-429B-B4B3-A6185E92D6E4}" srcOrd="1" destOrd="0" presId="urn:microsoft.com/office/officeart/2005/8/layout/list1"/>
    <dgm:cxn modelId="{9236AD8E-4755-4379-A9D0-97B7981C6418}" srcId="{BAB52138-88F0-47E4-934A-94910AF5B640}" destId="{8B60E4B7-1306-45A8-A007-28B8FD1CDD5E}" srcOrd="1" destOrd="0" parTransId="{DB04343B-3E9E-4E8E-B43B-52D0226029DE}" sibTransId="{DFAA1169-C189-42AE-B7E2-5ED04E16A235}"/>
    <dgm:cxn modelId="{788B5E8F-792E-4BD7-98B4-ABF39050B63C}" type="presOf" srcId="{0E6BA612-CFE2-4AF4-959B-7996AEEB3ED2}" destId="{B9BDBCA7-A3B5-4E5B-984A-3EFF6B905A17}" srcOrd="0" destOrd="0" presId="urn:microsoft.com/office/officeart/2005/8/layout/list1"/>
    <dgm:cxn modelId="{BFE0EBA0-05AE-46A0-962B-A0267F575B54}" type="presOf" srcId="{2C17DDB6-79C2-4740-9B6B-E85D5D29F7BA}" destId="{1D13685E-33E2-42E9-B36E-FD6C70B41B3A}" srcOrd="0" destOrd="0" presId="urn:microsoft.com/office/officeart/2005/8/layout/list1"/>
    <dgm:cxn modelId="{63E135A7-496C-416C-AF92-72DA26C0FAB2}" type="presOf" srcId="{A606E156-DF44-4146-91C9-8A68F5C72E01}" destId="{DC533638-B8DE-4706-95F7-2405924E021E}" srcOrd="0" destOrd="0" presId="urn:microsoft.com/office/officeart/2005/8/layout/list1"/>
    <dgm:cxn modelId="{8185EAA8-90B6-4EF5-8BD5-14181BA1DDAB}" srcId="{9D88DA75-A68A-49C4-8CC8-7F2C930DEA07}" destId="{A1F711FD-7C7F-4AB4-834C-46A73D27C9FD}" srcOrd="0" destOrd="0" parTransId="{A09F6521-5AED-4CEA-A167-AA746C82AE46}" sibTransId="{ABEBBEAD-98FE-4274-BABE-45A334435F4C}"/>
    <dgm:cxn modelId="{6B9CC4AB-A81E-417B-8F18-C24AE214D999}" type="presOf" srcId="{0A0D3808-184C-4343-9F54-C3567F1484AD}" destId="{929AF636-6E10-4C00-81BE-174C086E398A}" srcOrd="0" destOrd="0" presId="urn:microsoft.com/office/officeart/2005/8/layout/list1"/>
    <dgm:cxn modelId="{CAF8ACC0-024D-4C26-BBE3-D41D69CEAA67}" srcId="{33C7DB8F-102B-4048-B2F5-930FD2E3467D}" destId="{2C17DDB6-79C2-4740-9B6B-E85D5D29F7BA}" srcOrd="0" destOrd="0" parTransId="{2CA1C4EE-0F3A-4394-9793-3865C2613EE6}" sibTransId="{D7B17375-7064-415B-9618-443F24C9D832}"/>
    <dgm:cxn modelId="{B02E23CD-314A-41A4-8A26-1DA8608D5817}" type="presOf" srcId="{8361C0CD-A3FC-4D9F-99DA-5BF9B0243178}" destId="{1D13685E-33E2-42E9-B36E-FD6C70B41B3A}" srcOrd="0" destOrd="3" presId="urn:microsoft.com/office/officeart/2005/8/layout/list1"/>
    <dgm:cxn modelId="{3523A1D6-0FB2-48B1-986D-A700E3F70A40}" type="presOf" srcId="{9D88DA75-A68A-49C4-8CC8-7F2C930DEA07}" destId="{2D30B742-7E24-4221-B244-37AD16314121}" srcOrd="0" destOrd="0" presId="urn:microsoft.com/office/officeart/2005/8/layout/list1"/>
    <dgm:cxn modelId="{039C0ED8-9CA9-4CE2-A7ED-39F7C509E330}" type="presOf" srcId="{33C7DB8F-102B-4048-B2F5-930FD2E3467D}" destId="{11AF3DAE-2A4C-45EE-84EE-D6BE21B191F7}" srcOrd="0" destOrd="0" presId="urn:microsoft.com/office/officeart/2005/8/layout/list1"/>
    <dgm:cxn modelId="{0C7C15DA-A790-4237-AD2C-A76289C311C2}" type="presOf" srcId="{54E7FFB6-CA77-44E8-ADB7-B1F33C5CBB62}" destId="{1D13685E-33E2-42E9-B36E-FD6C70B41B3A}" srcOrd="0" destOrd="1" presId="urn:microsoft.com/office/officeart/2005/8/layout/list1"/>
    <dgm:cxn modelId="{C08C98E1-EFE9-4CAF-969F-C9BA28D0E087}" type="presOf" srcId="{33C7DB8F-102B-4048-B2F5-930FD2E3467D}" destId="{2A9BAF1D-2027-4016-B1D9-BE65ECAFFE1C}" srcOrd="1" destOrd="0" presId="urn:microsoft.com/office/officeart/2005/8/layout/list1"/>
    <dgm:cxn modelId="{D81F40E9-67A2-4374-933A-04408CA2CAD6}" type="presOf" srcId="{640A050B-D85F-4A9B-8795-7AA313549D31}" destId="{1D13685E-33E2-42E9-B36E-FD6C70B41B3A}" srcOrd="0" destOrd="2" presId="urn:microsoft.com/office/officeart/2005/8/layout/list1"/>
    <dgm:cxn modelId="{8EA566EA-DC2B-4BA1-8089-4309B78FA807}" srcId="{33C7DB8F-102B-4048-B2F5-930FD2E3467D}" destId="{54E7FFB6-CA77-44E8-ADB7-B1F33C5CBB62}" srcOrd="1" destOrd="0" parTransId="{AAFDDB6D-6475-4398-B1BA-B9B4B9858BD7}" sibTransId="{733A79AF-35CE-401A-9667-D1A4FBAAC56E}"/>
    <dgm:cxn modelId="{B50C4CF4-5097-49D2-8014-8914A7B6CB8E}" srcId="{33C7DB8F-102B-4048-B2F5-930FD2E3467D}" destId="{640A050B-D85F-4A9B-8795-7AA313549D31}" srcOrd="2" destOrd="0" parTransId="{A3E39412-CF2C-4D52-967F-E570A258DA62}" sibTransId="{19105C9D-2E78-4CAD-9C30-6D96CB3A0C82}"/>
    <dgm:cxn modelId="{C7A194FA-F53C-4A72-9060-ED714A8A9FB8}" type="presOf" srcId="{BAB52138-88F0-47E4-934A-94910AF5B640}" destId="{2A41ADFE-56A5-4C64-AD3B-1DD1D6FDBFB4}" srcOrd="1" destOrd="0" presId="urn:microsoft.com/office/officeart/2005/8/layout/list1"/>
    <dgm:cxn modelId="{4B34F460-6AB8-474C-BA3C-6472A70E1FD9}" type="presParOf" srcId="{6DEC709E-8657-493F-B3A0-DB95E3FD8508}" destId="{5BD87852-8C05-4717-A187-90A109E222B6}" srcOrd="0" destOrd="0" presId="urn:microsoft.com/office/officeart/2005/8/layout/list1"/>
    <dgm:cxn modelId="{F9932DDE-E606-4FBD-B0A7-F62C50C5B413}" type="presParOf" srcId="{5BD87852-8C05-4717-A187-90A109E222B6}" destId="{B9BDBCA7-A3B5-4E5B-984A-3EFF6B905A17}" srcOrd="0" destOrd="0" presId="urn:microsoft.com/office/officeart/2005/8/layout/list1"/>
    <dgm:cxn modelId="{92A1B14C-DBAE-4F33-8D67-03A299154B4C}" type="presParOf" srcId="{5BD87852-8C05-4717-A187-90A109E222B6}" destId="{063BED83-0E7E-429B-B4B3-A6185E92D6E4}" srcOrd="1" destOrd="0" presId="urn:microsoft.com/office/officeart/2005/8/layout/list1"/>
    <dgm:cxn modelId="{56D5A07A-67FE-426B-9540-EAFE057729FC}" type="presParOf" srcId="{6DEC709E-8657-493F-B3A0-DB95E3FD8508}" destId="{138097A9-C88C-4DDB-9401-C011AD096495}" srcOrd="1" destOrd="0" presId="urn:microsoft.com/office/officeart/2005/8/layout/list1"/>
    <dgm:cxn modelId="{5327A959-E72D-4D5C-A10F-BB03FC797335}" type="presParOf" srcId="{6DEC709E-8657-493F-B3A0-DB95E3FD8508}" destId="{929AF636-6E10-4C00-81BE-174C086E398A}" srcOrd="2" destOrd="0" presId="urn:microsoft.com/office/officeart/2005/8/layout/list1"/>
    <dgm:cxn modelId="{0687C05A-7713-42D6-B21A-4EE2C5504C3B}" type="presParOf" srcId="{6DEC709E-8657-493F-B3A0-DB95E3FD8508}" destId="{4E35DCDB-450E-4538-97EF-8C97A7DA4BB1}" srcOrd="3" destOrd="0" presId="urn:microsoft.com/office/officeart/2005/8/layout/list1"/>
    <dgm:cxn modelId="{469582B5-78EB-4E89-BEF1-08BF42A04B6D}" type="presParOf" srcId="{6DEC709E-8657-493F-B3A0-DB95E3FD8508}" destId="{5033F8A3-A979-4EF3-8497-ABABFFFDE2BA}" srcOrd="4" destOrd="0" presId="urn:microsoft.com/office/officeart/2005/8/layout/list1"/>
    <dgm:cxn modelId="{A659D6DF-09F0-4170-9A6F-73435293F18A}" type="presParOf" srcId="{5033F8A3-A979-4EF3-8497-ABABFFFDE2BA}" destId="{35BE6803-2377-4E78-AD2F-DADA2DF0D7D9}" srcOrd="0" destOrd="0" presId="urn:microsoft.com/office/officeart/2005/8/layout/list1"/>
    <dgm:cxn modelId="{F6CDD21B-A9C9-44DE-B9C4-CB955C50364C}" type="presParOf" srcId="{5033F8A3-A979-4EF3-8497-ABABFFFDE2BA}" destId="{2A41ADFE-56A5-4C64-AD3B-1DD1D6FDBFB4}" srcOrd="1" destOrd="0" presId="urn:microsoft.com/office/officeart/2005/8/layout/list1"/>
    <dgm:cxn modelId="{BDF2AECB-9D4C-4A2D-B56C-916BEE1B606F}" type="presParOf" srcId="{6DEC709E-8657-493F-B3A0-DB95E3FD8508}" destId="{FD52B19B-EEAD-44C7-9F83-02B344D37E45}" srcOrd="5" destOrd="0" presId="urn:microsoft.com/office/officeart/2005/8/layout/list1"/>
    <dgm:cxn modelId="{C8B60678-5A02-4E4B-B2CE-42D457DD12B0}" type="presParOf" srcId="{6DEC709E-8657-493F-B3A0-DB95E3FD8508}" destId="{DC533638-B8DE-4706-95F7-2405924E021E}" srcOrd="6" destOrd="0" presId="urn:microsoft.com/office/officeart/2005/8/layout/list1"/>
    <dgm:cxn modelId="{72F94D9C-4CE9-4495-A88E-7A220A889EEF}" type="presParOf" srcId="{6DEC709E-8657-493F-B3A0-DB95E3FD8508}" destId="{CE10A358-BF74-4487-A393-F40750D6B76E}" srcOrd="7" destOrd="0" presId="urn:microsoft.com/office/officeart/2005/8/layout/list1"/>
    <dgm:cxn modelId="{2CF68575-D31D-4109-A021-3C9AA1414316}" type="presParOf" srcId="{6DEC709E-8657-493F-B3A0-DB95E3FD8508}" destId="{44FE8620-8BE2-4BEC-829D-890273DF6232}" srcOrd="8" destOrd="0" presId="urn:microsoft.com/office/officeart/2005/8/layout/list1"/>
    <dgm:cxn modelId="{89084C6B-033B-4C65-8EC3-272B666A373A}" type="presParOf" srcId="{44FE8620-8BE2-4BEC-829D-890273DF6232}" destId="{E14785B3-B435-4195-9E08-2E1D7BFB0C48}" srcOrd="0" destOrd="0" presId="urn:microsoft.com/office/officeart/2005/8/layout/list1"/>
    <dgm:cxn modelId="{DACA63F5-E2EB-4E06-80DF-0851A1DB137C}" type="presParOf" srcId="{44FE8620-8BE2-4BEC-829D-890273DF6232}" destId="{7B41FD45-528D-423B-9102-F8617FA14518}" srcOrd="1" destOrd="0" presId="urn:microsoft.com/office/officeart/2005/8/layout/list1"/>
    <dgm:cxn modelId="{0FD732B5-B727-450F-B943-527DE73B6A41}" type="presParOf" srcId="{6DEC709E-8657-493F-B3A0-DB95E3FD8508}" destId="{36D79333-AD6A-42A2-8A60-97238E223ED9}" srcOrd="9" destOrd="0" presId="urn:microsoft.com/office/officeart/2005/8/layout/list1"/>
    <dgm:cxn modelId="{1B68AC38-414C-4078-A41A-B7BA9609FDB3}" type="presParOf" srcId="{6DEC709E-8657-493F-B3A0-DB95E3FD8508}" destId="{2D30B742-7E24-4221-B244-37AD16314121}" srcOrd="10" destOrd="0" presId="urn:microsoft.com/office/officeart/2005/8/layout/list1"/>
    <dgm:cxn modelId="{DCA7319E-9FD0-418A-AE81-791BD3FEFF78}" type="presParOf" srcId="{6DEC709E-8657-493F-B3A0-DB95E3FD8508}" destId="{05225E8C-13E9-45C7-83B8-23F2BE65A008}" srcOrd="11" destOrd="0" presId="urn:microsoft.com/office/officeart/2005/8/layout/list1"/>
    <dgm:cxn modelId="{E751A937-0B85-40F5-B62F-8E07DA2AFF7B}" type="presParOf" srcId="{6DEC709E-8657-493F-B3A0-DB95E3FD8508}" destId="{C84AB463-CCED-4381-AA35-E0DB1C178368}" srcOrd="12" destOrd="0" presId="urn:microsoft.com/office/officeart/2005/8/layout/list1"/>
    <dgm:cxn modelId="{618BCDB8-ADF0-4DEA-901B-B43BC00163BD}" type="presParOf" srcId="{C84AB463-CCED-4381-AA35-E0DB1C178368}" destId="{11AF3DAE-2A4C-45EE-84EE-D6BE21B191F7}" srcOrd="0" destOrd="0" presId="urn:microsoft.com/office/officeart/2005/8/layout/list1"/>
    <dgm:cxn modelId="{0A2F10A7-52C3-4D2C-89B0-CF57C3E217C3}" type="presParOf" srcId="{C84AB463-CCED-4381-AA35-E0DB1C178368}" destId="{2A9BAF1D-2027-4016-B1D9-BE65ECAFFE1C}" srcOrd="1" destOrd="0" presId="urn:microsoft.com/office/officeart/2005/8/layout/list1"/>
    <dgm:cxn modelId="{76434A21-40C7-4FA1-B3C9-CA5A56697AAA}" type="presParOf" srcId="{6DEC709E-8657-493F-B3A0-DB95E3FD8508}" destId="{149BD292-970D-49DF-B1AD-93B9D3ED5C88}" srcOrd="13" destOrd="0" presId="urn:microsoft.com/office/officeart/2005/8/layout/list1"/>
    <dgm:cxn modelId="{5ACF4DFB-E35B-4B10-A439-E0F182287606}" type="presParOf" srcId="{6DEC709E-8657-493F-B3A0-DB95E3FD8508}" destId="{1D13685E-33E2-42E9-B36E-FD6C70B41B3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69FBCF-6783-4B41-97C7-B1C2E0B9287F}" type="doc">
      <dgm:prSet loTypeId="urn:microsoft.com/office/officeart/2016/7/layout/VerticalSolidAction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793A808-2F53-4FE7-A34E-61246D8AFEC6}">
      <dgm:prSet/>
      <dgm:spPr/>
      <dgm:t>
        <a:bodyPr/>
        <a:lstStyle/>
        <a:p>
          <a:r>
            <a:rPr lang="en-US"/>
            <a:t>Complete</a:t>
          </a:r>
        </a:p>
      </dgm:t>
    </dgm:pt>
    <dgm:pt modelId="{FFB4DC9B-6134-47CD-9AAC-BFDBAED988FE}" type="parTrans" cxnId="{D6C72126-2029-4AD6-9E71-05366FFFC115}">
      <dgm:prSet/>
      <dgm:spPr/>
      <dgm:t>
        <a:bodyPr/>
        <a:lstStyle/>
        <a:p>
          <a:endParaRPr lang="en-US"/>
        </a:p>
      </dgm:t>
    </dgm:pt>
    <dgm:pt modelId="{CD842DFB-0366-46AF-BB07-17BFD369421D}" type="sibTrans" cxnId="{D6C72126-2029-4AD6-9E71-05366FFFC115}">
      <dgm:prSet/>
      <dgm:spPr/>
      <dgm:t>
        <a:bodyPr/>
        <a:lstStyle/>
        <a:p>
          <a:endParaRPr lang="en-US"/>
        </a:p>
      </dgm:t>
    </dgm:pt>
    <dgm:pt modelId="{5FFA2E80-896A-41B7-B14B-2F90B94A2634}">
      <dgm:prSet/>
      <dgm:spPr/>
      <dgm:t>
        <a:bodyPr/>
        <a:lstStyle/>
        <a:p>
          <a:r>
            <a:rPr lang="en-US"/>
            <a:t>Complete the COVID-19 Survey</a:t>
          </a:r>
        </a:p>
      </dgm:t>
    </dgm:pt>
    <dgm:pt modelId="{969A55E4-DDC3-419E-ABF3-77B94590472B}" type="parTrans" cxnId="{590DF5B7-71D4-4A4A-A6F4-01746B481DDD}">
      <dgm:prSet/>
      <dgm:spPr/>
      <dgm:t>
        <a:bodyPr/>
        <a:lstStyle/>
        <a:p>
          <a:endParaRPr lang="en-US"/>
        </a:p>
      </dgm:t>
    </dgm:pt>
    <dgm:pt modelId="{5AF27367-65AF-4E04-AFC5-92BA9DA0BFF6}" type="sibTrans" cxnId="{590DF5B7-71D4-4A4A-A6F4-01746B481DDD}">
      <dgm:prSet/>
      <dgm:spPr/>
      <dgm:t>
        <a:bodyPr/>
        <a:lstStyle/>
        <a:p>
          <a:endParaRPr lang="en-US"/>
        </a:p>
      </dgm:t>
    </dgm:pt>
    <dgm:pt modelId="{B33729FA-EFCE-45D8-BADC-3CCDD82337C6}">
      <dgm:prSet/>
      <dgm:spPr/>
      <dgm:t>
        <a:bodyPr/>
        <a:lstStyle/>
        <a:p>
          <a:r>
            <a:rPr lang="en-US"/>
            <a:t>You are required to complete this survey every time you come to LACC. </a:t>
          </a:r>
        </a:p>
      </dgm:t>
    </dgm:pt>
    <dgm:pt modelId="{84AC6B2B-468D-45B6-BAC7-49932D1C7D5F}" type="parTrans" cxnId="{CA4172C7-5B37-4FB4-A835-1790AED25EEA}">
      <dgm:prSet/>
      <dgm:spPr/>
      <dgm:t>
        <a:bodyPr/>
        <a:lstStyle/>
        <a:p>
          <a:endParaRPr lang="en-US"/>
        </a:p>
      </dgm:t>
    </dgm:pt>
    <dgm:pt modelId="{CD5534F1-A582-465A-AABC-2FB59AFCC3C0}" type="sibTrans" cxnId="{CA4172C7-5B37-4FB4-A835-1790AED25EEA}">
      <dgm:prSet/>
      <dgm:spPr/>
      <dgm:t>
        <a:bodyPr/>
        <a:lstStyle/>
        <a:p>
          <a:endParaRPr lang="en-US"/>
        </a:p>
      </dgm:t>
    </dgm:pt>
    <dgm:pt modelId="{1CA75A73-3DCB-4DC3-B1FD-54E9C20EE32C}">
      <dgm:prSet/>
      <dgm:spPr/>
      <dgm:t>
        <a:bodyPr/>
        <a:lstStyle/>
        <a:p>
          <a:r>
            <a:rPr lang="en-US"/>
            <a:t>A link to the Covid-19 survey is located on the International Student Program website.</a:t>
          </a:r>
        </a:p>
      </dgm:t>
    </dgm:pt>
    <dgm:pt modelId="{6659B3CF-94F5-4DB5-9602-1B50138CEAB2}" type="parTrans" cxnId="{8D478638-75DB-4F79-B8BE-8F2EEBE1AC0A}">
      <dgm:prSet/>
      <dgm:spPr/>
      <dgm:t>
        <a:bodyPr/>
        <a:lstStyle/>
        <a:p>
          <a:endParaRPr lang="en-US"/>
        </a:p>
      </dgm:t>
    </dgm:pt>
    <dgm:pt modelId="{B25F6DFF-BAD9-4302-A15E-98DA737B577E}" type="sibTrans" cxnId="{8D478638-75DB-4F79-B8BE-8F2EEBE1AC0A}">
      <dgm:prSet/>
      <dgm:spPr/>
      <dgm:t>
        <a:bodyPr/>
        <a:lstStyle/>
        <a:p>
          <a:endParaRPr lang="en-US"/>
        </a:p>
      </dgm:t>
    </dgm:pt>
    <dgm:pt modelId="{3B0433C9-3DCE-496B-B904-BE2197B507CF}">
      <dgm:prSet/>
      <dgm:spPr/>
      <dgm:t>
        <a:bodyPr/>
        <a:lstStyle/>
        <a:p>
          <a:r>
            <a:rPr lang="en-US"/>
            <a:t>Check</a:t>
          </a:r>
        </a:p>
      </dgm:t>
    </dgm:pt>
    <dgm:pt modelId="{A983C3F9-3F1C-4386-93FB-BEC759BAC622}" type="parTrans" cxnId="{34E3B3BA-2CEC-42C5-90FC-D9398A1A9997}">
      <dgm:prSet/>
      <dgm:spPr/>
      <dgm:t>
        <a:bodyPr/>
        <a:lstStyle/>
        <a:p>
          <a:endParaRPr lang="en-US"/>
        </a:p>
      </dgm:t>
    </dgm:pt>
    <dgm:pt modelId="{C22B65C3-0449-4FF0-865D-1704C4FF5D3F}" type="sibTrans" cxnId="{34E3B3BA-2CEC-42C5-90FC-D9398A1A9997}">
      <dgm:prSet/>
      <dgm:spPr/>
      <dgm:t>
        <a:bodyPr/>
        <a:lstStyle/>
        <a:p>
          <a:endParaRPr lang="en-US"/>
        </a:p>
      </dgm:t>
    </dgm:pt>
    <dgm:pt modelId="{A44C780F-0D8D-4BC7-B059-570E68AC5325}">
      <dgm:prSet/>
      <dgm:spPr/>
      <dgm:t>
        <a:bodyPr/>
        <a:lstStyle/>
        <a:p>
          <a:r>
            <a:rPr lang="en-US"/>
            <a:t>Check Point Entry</a:t>
          </a:r>
        </a:p>
      </dgm:t>
    </dgm:pt>
    <dgm:pt modelId="{E0A689AC-52CA-4BEE-AEAC-36113CF9A705}" type="parTrans" cxnId="{3E7AAAC0-64DC-4B73-A357-04D87D5DA6D5}">
      <dgm:prSet/>
      <dgm:spPr/>
      <dgm:t>
        <a:bodyPr/>
        <a:lstStyle/>
        <a:p>
          <a:endParaRPr lang="en-US"/>
        </a:p>
      </dgm:t>
    </dgm:pt>
    <dgm:pt modelId="{6F33FAD0-9285-4EBC-B3D3-32F6D00EF9E9}" type="sibTrans" cxnId="{3E7AAAC0-64DC-4B73-A357-04D87D5DA6D5}">
      <dgm:prSet/>
      <dgm:spPr/>
      <dgm:t>
        <a:bodyPr/>
        <a:lstStyle/>
        <a:p>
          <a:endParaRPr lang="en-US"/>
        </a:p>
      </dgm:t>
    </dgm:pt>
    <dgm:pt modelId="{46A1E13F-31BA-4E84-B921-A9875226F512}">
      <dgm:prSet/>
      <dgm:spPr/>
      <dgm:t>
        <a:bodyPr/>
        <a:lstStyle/>
        <a:p>
          <a:r>
            <a:rPr lang="en-US"/>
            <a:t>To enter LACC you will enter through a check point marked as Visitor. Only go through the Visitor entrance.</a:t>
          </a:r>
        </a:p>
      </dgm:t>
    </dgm:pt>
    <dgm:pt modelId="{F4C23B2D-E050-4A5B-86F4-6B5CE7A01BF4}" type="parTrans" cxnId="{74A7EFCC-F8C2-41C2-84DE-007BD35C9AAD}">
      <dgm:prSet/>
      <dgm:spPr/>
      <dgm:t>
        <a:bodyPr/>
        <a:lstStyle/>
        <a:p>
          <a:endParaRPr lang="en-US"/>
        </a:p>
      </dgm:t>
    </dgm:pt>
    <dgm:pt modelId="{2C270D9D-EBFB-4DDB-B7F3-1FF559544DAB}" type="sibTrans" cxnId="{74A7EFCC-F8C2-41C2-84DE-007BD35C9AAD}">
      <dgm:prSet/>
      <dgm:spPr/>
      <dgm:t>
        <a:bodyPr/>
        <a:lstStyle/>
        <a:p>
          <a:endParaRPr lang="en-US"/>
        </a:p>
      </dgm:t>
    </dgm:pt>
    <dgm:pt modelId="{BD06146E-3B5A-471D-A7F3-FBABCAB5F61D}">
      <dgm:prSet/>
      <dgm:spPr/>
      <dgm:t>
        <a:bodyPr/>
        <a:lstStyle/>
        <a:p>
          <a:r>
            <a:rPr lang="en-US"/>
            <a:t>You will be asked to show proof that the survey was completed.</a:t>
          </a:r>
        </a:p>
      </dgm:t>
    </dgm:pt>
    <dgm:pt modelId="{5296DD56-EFE5-416A-9C9D-6AAE67EEB843}" type="parTrans" cxnId="{F44244A2-BD12-41CD-AF05-80FBDE291FB6}">
      <dgm:prSet/>
      <dgm:spPr/>
      <dgm:t>
        <a:bodyPr/>
        <a:lstStyle/>
        <a:p>
          <a:endParaRPr lang="en-US"/>
        </a:p>
      </dgm:t>
    </dgm:pt>
    <dgm:pt modelId="{FC81E8A7-AD6F-43B5-8B59-DEB57B19E0E7}" type="sibTrans" cxnId="{F44244A2-BD12-41CD-AF05-80FBDE291FB6}">
      <dgm:prSet/>
      <dgm:spPr/>
      <dgm:t>
        <a:bodyPr/>
        <a:lstStyle/>
        <a:p>
          <a:endParaRPr lang="en-US"/>
        </a:p>
      </dgm:t>
    </dgm:pt>
    <dgm:pt modelId="{7D628962-33D0-42BC-972E-EE3762A4B550}">
      <dgm:prSet/>
      <dgm:spPr/>
      <dgm:t>
        <a:bodyPr/>
        <a:lstStyle/>
        <a:p>
          <a:r>
            <a:rPr lang="en-US"/>
            <a:t>Mask</a:t>
          </a:r>
        </a:p>
      </dgm:t>
    </dgm:pt>
    <dgm:pt modelId="{C2B642CC-C971-43C8-8987-A1B5F9DBF403}" type="parTrans" cxnId="{BC748DEA-7706-4480-8AF2-5BDD5972A464}">
      <dgm:prSet/>
      <dgm:spPr/>
      <dgm:t>
        <a:bodyPr/>
        <a:lstStyle/>
        <a:p>
          <a:endParaRPr lang="en-US"/>
        </a:p>
      </dgm:t>
    </dgm:pt>
    <dgm:pt modelId="{93D309AD-7031-452B-9B0B-2E41FA8DFAA1}" type="sibTrans" cxnId="{BC748DEA-7706-4480-8AF2-5BDD5972A464}">
      <dgm:prSet/>
      <dgm:spPr/>
      <dgm:t>
        <a:bodyPr/>
        <a:lstStyle/>
        <a:p>
          <a:endParaRPr lang="en-US"/>
        </a:p>
      </dgm:t>
    </dgm:pt>
    <dgm:pt modelId="{F6FFC674-A7E9-4F83-850C-60D7A12C4D94}">
      <dgm:prSet/>
      <dgm:spPr/>
      <dgm:t>
        <a:bodyPr/>
        <a:lstStyle/>
        <a:p>
          <a:r>
            <a:rPr lang="en-US"/>
            <a:t>Mask Mandate</a:t>
          </a:r>
        </a:p>
      </dgm:t>
    </dgm:pt>
    <dgm:pt modelId="{12C7CCE5-2A90-4090-82CF-1E69BF483D24}" type="parTrans" cxnId="{4A55B1CD-762C-4B0E-BBED-4DA72E1E6335}">
      <dgm:prSet/>
      <dgm:spPr/>
      <dgm:t>
        <a:bodyPr/>
        <a:lstStyle/>
        <a:p>
          <a:endParaRPr lang="en-US"/>
        </a:p>
      </dgm:t>
    </dgm:pt>
    <dgm:pt modelId="{0549E0D1-C60C-4AC7-AA07-01A40F4D3681}" type="sibTrans" cxnId="{4A55B1CD-762C-4B0E-BBED-4DA72E1E6335}">
      <dgm:prSet/>
      <dgm:spPr/>
      <dgm:t>
        <a:bodyPr/>
        <a:lstStyle/>
        <a:p>
          <a:endParaRPr lang="en-US"/>
        </a:p>
      </dgm:t>
    </dgm:pt>
    <dgm:pt modelId="{C2C73438-2630-4DDE-8B3A-068529A4FA2C}">
      <dgm:prSet/>
      <dgm:spPr/>
      <dgm:t>
        <a:bodyPr/>
        <a:lstStyle/>
        <a:p>
          <a:r>
            <a:rPr lang="en-US"/>
            <a:t>LA County requires that masks be worn indoors.</a:t>
          </a:r>
        </a:p>
      </dgm:t>
    </dgm:pt>
    <dgm:pt modelId="{6F65A942-443E-4794-AF3E-4AF01B6C2CBE}" type="parTrans" cxnId="{9F249859-8978-45AE-9E13-3ED630646723}">
      <dgm:prSet/>
      <dgm:spPr/>
      <dgm:t>
        <a:bodyPr/>
        <a:lstStyle/>
        <a:p>
          <a:endParaRPr lang="en-US"/>
        </a:p>
      </dgm:t>
    </dgm:pt>
    <dgm:pt modelId="{4CA46443-EDA0-4FFC-BA16-5009B48801E8}" type="sibTrans" cxnId="{9F249859-8978-45AE-9E13-3ED630646723}">
      <dgm:prSet/>
      <dgm:spPr/>
      <dgm:t>
        <a:bodyPr/>
        <a:lstStyle/>
        <a:p>
          <a:endParaRPr lang="en-US"/>
        </a:p>
      </dgm:t>
    </dgm:pt>
    <dgm:pt modelId="{59CEFE0F-4B34-49F7-94B3-BD2DAC08F7BD}">
      <dgm:prSet/>
      <dgm:spPr/>
      <dgm:t>
        <a:bodyPr/>
        <a:lstStyle/>
        <a:p>
          <a:r>
            <a:rPr lang="en-US"/>
            <a:t>LACC requires that masks be worn in all indoor spaces.</a:t>
          </a:r>
        </a:p>
      </dgm:t>
    </dgm:pt>
    <dgm:pt modelId="{2D3B73BF-9768-4177-8BDC-401A73FEFEC9}" type="parTrans" cxnId="{EDAC8928-1D5C-4446-A605-535AEDBE6CCB}">
      <dgm:prSet/>
      <dgm:spPr/>
      <dgm:t>
        <a:bodyPr/>
        <a:lstStyle/>
        <a:p>
          <a:endParaRPr lang="en-US"/>
        </a:p>
      </dgm:t>
    </dgm:pt>
    <dgm:pt modelId="{D85210CE-1E8D-4D26-9EFF-77D94B6BFA17}" type="sibTrans" cxnId="{EDAC8928-1D5C-4446-A605-535AEDBE6CCB}">
      <dgm:prSet/>
      <dgm:spPr/>
      <dgm:t>
        <a:bodyPr/>
        <a:lstStyle/>
        <a:p>
          <a:endParaRPr lang="en-US"/>
        </a:p>
      </dgm:t>
    </dgm:pt>
    <dgm:pt modelId="{2368A6FA-6672-4DC4-A0E2-887F5679AE5C}" type="pres">
      <dgm:prSet presAssocID="{5469FBCF-6783-4B41-97C7-B1C2E0B9287F}" presName="Name0" presStyleCnt="0">
        <dgm:presLayoutVars>
          <dgm:dir/>
          <dgm:animLvl val="lvl"/>
          <dgm:resizeHandles val="exact"/>
        </dgm:presLayoutVars>
      </dgm:prSet>
      <dgm:spPr/>
    </dgm:pt>
    <dgm:pt modelId="{460398FA-1621-41A6-86B3-7460D31C0E49}" type="pres">
      <dgm:prSet presAssocID="{1793A808-2F53-4FE7-A34E-61246D8AFEC6}" presName="linNode" presStyleCnt="0"/>
      <dgm:spPr/>
    </dgm:pt>
    <dgm:pt modelId="{137E106E-6AB0-4FC2-941D-5A6603A34567}" type="pres">
      <dgm:prSet presAssocID="{1793A808-2F53-4FE7-A34E-61246D8AFEC6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163D4D39-51E3-47BB-B94B-111CC72D3491}" type="pres">
      <dgm:prSet presAssocID="{1793A808-2F53-4FE7-A34E-61246D8AFEC6}" presName="descendantText" presStyleLbl="alignAccFollowNode1" presStyleIdx="0" presStyleCnt="3">
        <dgm:presLayoutVars>
          <dgm:bulletEnabled/>
        </dgm:presLayoutVars>
      </dgm:prSet>
      <dgm:spPr/>
    </dgm:pt>
    <dgm:pt modelId="{91AB8AB5-EE1B-4B98-BD0E-766A0A290BC7}" type="pres">
      <dgm:prSet presAssocID="{CD842DFB-0366-46AF-BB07-17BFD369421D}" presName="sp" presStyleCnt="0"/>
      <dgm:spPr/>
    </dgm:pt>
    <dgm:pt modelId="{08911190-D8E4-4196-976F-775BF3022B95}" type="pres">
      <dgm:prSet presAssocID="{3B0433C9-3DCE-496B-B904-BE2197B507CF}" presName="linNode" presStyleCnt="0"/>
      <dgm:spPr/>
    </dgm:pt>
    <dgm:pt modelId="{7BFCCCAC-802C-4378-9DC6-799717A8B123}" type="pres">
      <dgm:prSet presAssocID="{3B0433C9-3DCE-496B-B904-BE2197B507CF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FAB90AF9-180F-499F-878F-154D9157B603}" type="pres">
      <dgm:prSet presAssocID="{3B0433C9-3DCE-496B-B904-BE2197B507CF}" presName="descendantText" presStyleLbl="alignAccFollowNode1" presStyleIdx="1" presStyleCnt="3">
        <dgm:presLayoutVars>
          <dgm:bulletEnabled/>
        </dgm:presLayoutVars>
      </dgm:prSet>
      <dgm:spPr/>
    </dgm:pt>
    <dgm:pt modelId="{C811B161-9D80-42CE-8304-F0DEF570EE84}" type="pres">
      <dgm:prSet presAssocID="{C22B65C3-0449-4FF0-865D-1704C4FF5D3F}" presName="sp" presStyleCnt="0"/>
      <dgm:spPr/>
    </dgm:pt>
    <dgm:pt modelId="{1E6E70DF-7886-4E40-B0A6-64DE7AF7B13E}" type="pres">
      <dgm:prSet presAssocID="{7D628962-33D0-42BC-972E-EE3762A4B550}" presName="linNode" presStyleCnt="0"/>
      <dgm:spPr/>
    </dgm:pt>
    <dgm:pt modelId="{D3E621A1-74E1-455F-92F9-6263E0ED0655}" type="pres">
      <dgm:prSet presAssocID="{7D628962-33D0-42BC-972E-EE3762A4B550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A7EED90B-B6E7-431D-96D5-F8F4E240CAE5}" type="pres">
      <dgm:prSet presAssocID="{7D628962-33D0-42BC-972E-EE3762A4B550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FECCEC18-7F8F-4938-85EA-014E2CAA9FEE}" type="presOf" srcId="{1793A808-2F53-4FE7-A34E-61246D8AFEC6}" destId="{137E106E-6AB0-4FC2-941D-5A6603A34567}" srcOrd="0" destOrd="0" presId="urn:microsoft.com/office/officeart/2016/7/layout/VerticalSolidActionList"/>
    <dgm:cxn modelId="{D6C72126-2029-4AD6-9E71-05366FFFC115}" srcId="{5469FBCF-6783-4B41-97C7-B1C2E0B9287F}" destId="{1793A808-2F53-4FE7-A34E-61246D8AFEC6}" srcOrd="0" destOrd="0" parTransId="{FFB4DC9B-6134-47CD-9AAC-BFDBAED988FE}" sibTransId="{CD842DFB-0366-46AF-BB07-17BFD369421D}"/>
    <dgm:cxn modelId="{EDAC8928-1D5C-4446-A605-535AEDBE6CCB}" srcId="{F6FFC674-A7E9-4F83-850C-60D7A12C4D94}" destId="{59CEFE0F-4B34-49F7-94B3-BD2DAC08F7BD}" srcOrd="1" destOrd="0" parTransId="{2D3B73BF-9768-4177-8BDC-401A73FEFEC9}" sibTransId="{D85210CE-1E8D-4D26-9EFF-77D94B6BFA17}"/>
    <dgm:cxn modelId="{45097029-255E-44AC-8FFC-E85626F603FF}" type="presOf" srcId="{BD06146E-3B5A-471D-A7F3-FBABCAB5F61D}" destId="{FAB90AF9-180F-499F-878F-154D9157B603}" srcOrd="0" destOrd="2" presId="urn:microsoft.com/office/officeart/2016/7/layout/VerticalSolidActionList"/>
    <dgm:cxn modelId="{F007FA2A-3149-4916-A62A-82B4B0E3C78D}" type="presOf" srcId="{C2C73438-2630-4DDE-8B3A-068529A4FA2C}" destId="{A7EED90B-B6E7-431D-96D5-F8F4E240CAE5}" srcOrd="0" destOrd="1" presId="urn:microsoft.com/office/officeart/2016/7/layout/VerticalSolidActionList"/>
    <dgm:cxn modelId="{E1A2F531-623C-4BCC-B6DA-B9C48AC8102F}" type="presOf" srcId="{F6FFC674-A7E9-4F83-850C-60D7A12C4D94}" destId="{A7EED90B-B6E7-431D-96D5-F8F4E240CAE5}" srcOrd="0" destOrd="0" presId="urn:microsoft.com/office/officeart/2016/7/layout/VerticalSolidActionList"/>
    <dgm:cxn modelId="{68A54137-563C-4501-B0A2-4BD19781B1D1}" type="presOf" srcId="{5FFA2E80-896A-41B7-B14B-2F90B94A2634}" destId="{163D4D39-51E3-47BB-B94B-111CC72D3491}" srcOrd="0" destOrd="0" presId="urn:microsoft.com/office/officeart/2016/7/layout/VerticalSolidActionList"/>
    <dgm:cxn modelId="{12D28038-2767-42AB-AB9B-8A1F754B15D7}" type="presOf" srcId="{3B0433C9-3DCE-496B-B904-BE2197B507CF}" destId="{7BFCCCAC-802C-4378-9DC6-799717A8B123}" srcOrd="0" destOrd="0" presId="urn:microsoft.com/office/officeart/2016/7/layout/VerticalSolidActionList"/>
    <dgm:cxn modelId="{8D478638-75DB-4F79-B8BE-8F2EEBE1AC0A}" srcId="{5FFA2E80-896A-41B7-B14B-2F90B94A2634}" destId="{1CA75A73-3DCB-4DC3-B1FD-54E9C20EE32C}" srcOrd="1" destOrd="0" parTransId="{6659B3CF-94F5-4DB5-9602-1B50138CEAB2}" sibTransId="{B25F6DFF-BAD9-4302-A15E-98DA737B577E}"/>
    <dgm:cxn modelId="{5E35C03A-B1BB-47FC-B107-104F7C51EB69}" type="presOf" srcId="{1CA75A73-3DCB-4DC3-B1FD-54E9C20EE32C}" destId="{163D4D39-51E3-47BB-B94B-111CC72D3491}" srcOrd="0" destOrd="2" presId="urn:microsoft.com/office/officeart/2016/7/layout/VerticalSolidActionList"/>
    <dgm:cxn modelId="{D1285C75-F027-4394-AA38-8D52929EC1DE}" type="presOf" srcId="{B33729FA-EFCE-45D8-BADC-3CCDD82337C6}" destId="{163D4D39-51E3-47BB-B94B-111CC72D3491}" srcOrd="0" destOrd="1" presId="urn:microsoft.com/office/officeart/2016/7/layout/VerticalSolidActionList"/>
    <dgm:cxn modelId="{9F249859-8978-45AE-9E13-3ED630646723}" srcId="{F6FFC674-A7E9-4F83-850C-60D7A12C4D94}" destId="{C2C73438-2630-4DDE-8B3A-068529A4FA2C}" srcOrd="0" destOrd="0" parTransId="{6F65A942-443E-4794-AF3E-4AF01B6C2CBE}" sibTransId="{4CA46443-EDA0-4FFC-BA16-5009B48801E8}"/>
    <dgm:cxn modelId="{593E587A-317E-4D79-8D67-00B8DA313177}" type="presOf" srcId="{46A1E13F-31BA-4E84-B921-A9875226F512}" destId="{FAB90AF9-180F-499F-878F-154D9157B603}" srcOrd="0" destOrd="1" presId="urn:microsoft.com/office/officeart/2016/7/layout/VerticalSolidActionList"/>
    <dgm:cxn modelId="{914BCB9C-24CF-41A3-98E4-A410CE93DB8E}" type="presOf" srcId="{A44C780F-0D8D-4BC7-B059-570E68AC5325}" destId="{FAB90AF9-180F-499F-878F-154D9157B603}" srcOrd="0" destOrd="0" presId="urn:microsoft.com/office/officeart/2016/7/layout/VerticalSolidActionList"/>
    <dgm:cxn modelId="{F44244A2-BD12-41CD-AF05-80FBDE291FB6}" srcId="{A44C780F-0D8D-4BC7-B059-570E68AC5325}" destId="{BD06146E-3B5A-471D-A7F3-FBABCAB5F61D}" srcOrd="1" destOrd="0" parTransId="{5296DD56-EFE5-416A-9C9D-6AAE67EEB843}" sibTransId="{FC81E8A7-AD6F-43B5-8B59-DEB57B19E0E7}"/>
    <dgm:cxn modelId="{590DF5B7-71D4-4A4A-A6F4-01746B481DDD}" srcId="{1793A808-2F53-4FE7-A34E-61246D8AFEC6}" destId="{5FFA2E80-896A-41B7-B14B-2F90B94A2634}" srcOrd="0" destOrd="0" parTransId="{969A55E4-DDC3-419E-ABF3-77B94590472B}" sibTransId="{5AF27367-65AF-4E04-AFC5-92BA9DA0BFF6}"/>
    <dgm:cxn modelId="{34E3B3BA-2CEC-42C5-90FC-D9398A1A9997}" srcId="{5469FBCF-6783-4B41-97C7-B1C2E0B9287F}" destId="{3B0433C9-3DCE-496B-B904-BE2197B507CF}" srcOrd="1" destOrd="0" parTransId="{A983C3F9-3F1C-4386-93FB-BEC759BAC622}" sibTransId="{C22B65C3-0449-4FF0-865D-1704C4FF5D3F}"/>
    <dgm:cxn modelId="{896E90C0-8420-46ED-9008-CF25FEA846ED}" type="presOf" srcId="{59CEFE0F-4B34-49F7-94B3-BD2DAC08F7BD}" destId="{A7EED90B-B6E7-431D-96D5-F8F4E240CAE5}" srcOrd="0" destOrd="2" presId="urn:microsoft.com/office/officeart/2016/7/layout/VerticalSolidActionList"/>
    <dgm:cxn modelId="{3E7AAAC0-64DC-4B73-A357-04D87D5DA6D5}" srcId="{3B0433C9-3DCE-496B-B904-BE2197B507CF}" destId="{A44C780F-0D8D-4BC7-B059-570E68AC5325}" srcOrd="0" destOrd="0" parTransId="{E0A689AC-52CA-4BEE-AEAC-36113CF9A705}" sibTransId="{6F33FAD0-9285-4EBC-B3D3-32F6D00EF9E9}"/>
    <dgm:cxn modelId="{CA4172C7-5B37-4FB4-A835-1790AED25EEA}" srcId="{5FFA2E80-896A-41B7-B14B-2F90B94A2634}" destId="{B33729FA-EFCE-45D8-BADC-3CCDD82337C6}" srcOrd="0" destOrd="0" parTransId="{84AC6B2B-468D-45B6-BAC7-49932D1C7D5F}" sibTransId="{CD5534F1-A582-465A-AABC-2FB59AFCC3C0}"/>
    <dgm:cxn modelId="{74A7EFCC-F8C2-41C2-84DE-007BD35C9AAD}" srcId="{A44C780F-0D8D-4BC7-B059-570E68AC5325}" destId="{46A1E13F-31BA-4E84-B921-A9875226F512}" srcOrd="0" destOrd="0" parTransId="{F4C23B2D-E050-4A5B-86F4-6B5CE7A01BF4}" sibTransId="{2C270D9D-EBFB-4DDB-B7F3-1FF559544DAB}"/>
    <dgm:cxn modelId="{4A55B1CD-762C-4B0E-BBED-4DA72E1E6335}" srcId="{7D628962-33D0-42BC-972E-EE3762A4B550}" destId="{F6FFC674-A7E9-4F83-850C-60D7A12C4D94}" srcOrd="0" destOrd="0" parTransId="{12C7CCE5-2A90-4090-82CF-1E69BF483D24}" sibTransId="{0549E0D1-C60C-4AC7-AA07-01A40F4D3681}"/>
    <dgm:cxn modelId="{CB9F58D3-036B-4FD1-80CC-A0E7F2A910E7}" type="presOf" srcId="{5469FBCF-6783-4B41-97C7-B1C2E0B9287F}" destId="{2368A6FA-6672-4DC4-A0E2-887F5679AE5C}" srcOrd="0" destOrd="0" presId="urn:microsoft.com/office/officeart/2016/7/layout/VerticalSolidActionList"/>
    <dgm:cxn modelId="{404A03D8-33FF-400F-AE13-E414D068C527}" type="presOf" srcId="{7D628962-33D0-42BC-972E-EE3762A4B550}" destId="{D3E621A1-74E1-455F-92F9-6263E0ED0655}" srcOrd="0" destOrd="0" presId="urn:microsoft.com/office/officeart/2016/7/layout/VerticalSolidActionList"/>
    <dgm:cxn modelId="{BC748DEA-7706-4480-8AF2-5BDD5972A464}" srcId="{5469FBCF-6783-4B41-97C7-B1C2E0B9287F}" destId="{7D628962-33D0-42BC-972E-EE3762A4B550}" srcOrd="2" destOrd="0" parTransId="{C2B642CC-C971-43C8-8987-A1B5F9DBF403}" sibTransId="{93D309AD-7031-452B-9B0B-2E41FA8DFAA1}"/>
    <dgm:cxn modelId="{2EB97950-9526-4BFD-AF21-960A42613831}" type="presParOf" srcId="{2368A6FA-6672-4DC4-A0E2-887F5679AE5C}" destId="{460398FA-1621-41A6-86B3-7460D31C0E49}" srcOrd="0" destOrd="0" presId="urn:microsoft.com/office/officeart/2016/7/layout/VerticalSolidActionList"/>
    <dgm:cxn modelId="{E8F82233-F4FC-48E7-801E-B738357EBA50}" type="presParOf" srcId="{460398FA-1621-41A6-86B3-7460D31C0E49}" destId="{137E106E-6AB0-4FC2-941D-5A6603A34567}" srcOrd="0" destOrd="0" presId="urn:microsoft.com/office/officeart/2016/7/layout/VerticalSolidActionList"/>
    <dgm:cxn modelId="{86D1E0CE-0CB6-4D9E-A5C9-F3C12560B11E}" type="presParOf" srcId="{460398FA-1621-41A6-86B3-7460D31C0E49}" destId="{163D4D39-51E3-47BB-B94B-111CC72D3491}" srcOrd="1" destOrd="0" presId="urn:microsoft.com/office/officeart/2016/7/layout/VerticalSolidActionList"/>
    <dgm:cxn modelId="{97B01637-2889-4E74-84B2-4B0F913D3BEB}" type="presParOf" srcId="{2368A6FA-6672-4DC4-A0E2-887F5679AE5C}" destId="{91AB8AB5-EE1B-4B98-BD0E-766A0A290BC7}" srcOrd="1" destOrd="0" presId="urn:microsoft.com/office/officeart/2016/7/layout/VerticalSolidActionList"/>
    <dgm:cxn modelId="{024EACF4-BB81-4C8A-BD54-77C8479C943B}" type="presParOf" srcId="{2368A6FA-6672-4DC4-A0E2-887F5679AE5C}" destId="{08911190-D8E4-4196-976F-775BF3022B95}" srcOrd="2" destOrd="0" presId="urn:microsoft.com/office/officeart/2016/7/layout/VerticalSolidActionList"/>
    <dgm:cxn modelId="{36C22DB1-1A08-4474-A384-0BBFA7F65AA3}" type="presParOf" srcId="{08911190-D8E4-4196-976F-775BF3022B95}" destId="{7BFCCCAC-802C-4378-9DC6-799717A8B123}" srcOrd="0" destOrd="0" presId="urn:microsoft.com/office/officeart/2016/7/layout/VerticalSolidActionList"/>
    <dgm:cxn modelId="{B9DC3A14-DB3D-42B7-9DAF-89A41B2696C0}" type="presParOf" srcId="{08911190-D8E4-4196-976F-775BF3022B95}" destId="{FAB90AF9-180F-499F-878F-154D9157B603}" srcOrd="1" destOrd="0" presId="urn:microsoft.com/office/officeart/2016/7/layout/VerticalSolidActionList"/>
    <dgm:cxn modelId="{45C9D26B-0BC2-4B6C-8549-B77E94E1EA49}" type="presParOf" srcId="{2368A6FA-6672-4DC4-A0E2-887F5679AE5C}" destId="{C811B161-9D80-42CE-8304-F0DEF570EE84}" srcOrd="3" destOrd="0" presId="urn:microsoft.com/office/officeart/2016/7/layout/VerticalSolidActionList"/>
    <dgm:cxn modelId="{6B7C9067-B3E0-40BE-947B-FA4738406497}" type="presParOf" srcId="{2368A6FA-6672-4DC4-A0E2-887F5679AE5C}" destId="{1E6E70DF-7886-4E40-B0A6-64DE7AF7B13E}" srcOrd="4" destOrd="0" presId="urn:microsoft.com/office/officeart/2016/7/layout/VerticalSolidActionList"/>
    <dgm:cxn modelId="{F4A9DB33-42E0-4551-B065-E8B7ACF86156}" type="presParOf" srcId="{1E6E70DF-7886-4E40-B0A6-64DE7AF7B13E}" destId="{D3E621A1-74E1-455F-92F9-6263E0ED0655}" srcOrd="0" destOrd="0" presId="urn:microsoft.com/office/officeart/2016/7/layout/VerticalSolidActionList"/>
    <dgm:cxn modelId="{755C80D3-86DC-4C82-AF00-CF54FDD00233}" type="presParOf" srcId="{1E6E70DF-7886-4E40-B0A6-64DE7AF7B13E}" destId="{A7EED90B-B6E7-431D-96D5-F8F4E240CAE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B154E1-6DBE-4355-8C0E-9B13F8E75EBA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D1AD3C6-318F-46DA-ADF2-869120A939B4}">
      <dgm:prSet/>
      <dgm:spPr/>
      <dgm:t>
        <a:bodyPr/>
        <a:lstStyle/>
        <a:p>
          <a:r>
            <a:rPr lang="en-US"/>
            <a:t>You Need a Drivers License to drive in the U.S.</a:t>
          </a:r>
        </a:p>
      </dgm:t>
    </dgm:pt>
    <dgm:pt modelId="{6B395D0D-F448-44CA-B698-7802FF78B770}" type="parTrans" cxnId="{4A903FA9-D4CD-4DD5-A589-38E5D15ED0C5}">
      <dgm:prSet/>
      <dgm:spPr/>
      <dgm:t>
        <a:bodyPr/>
        <a:lstStyle/>
        <a:p>
          <a:endParaRPr lang="en-US"/>
        </a:p>
      </dgm:t>
    </dgm:pt>
    <dgm:pt modelId="{1E6B72BA-C4F7-4F0C-83AF-79F0A4B4EA14}" type="sibTrans" cxnId="{4A903FA9-D4CD-4DD5-A589-38E5D15ED0C5}">
      <dgm:prSet/>
      <dgm:spPr/>
      <dgm:t>
        <a:bodyPr/>
        <a:lstStyle/>
        <a:p>
          <a:endParaRPr lang="en-US"/>
        </a:p>
      </dgm:t>
    </dgm:pt>
    <dgm:pt modelId="{FF57BBEF-42EB-4C7A-AB20-9CD162E6C45C}">
      <dgm:prSet/>
      <dgm:spPr/>
      <dgm:t>
        <a:bodyPr/>
        <a:lstStyle/>
        <a:p>
          <a:r>
            <a:rPr lang="en-US"/>
            <a:t>Scheduling an appointment at the DMV</a:t>
          </a:r>
        </a:p>
      </dgm:t>
    </dgm:pt>
    <dgm:pt modelId="{0FCC9B36-994C-46E4-82B5-33C04AA381C3}" type="parTrans" cxnId="{1FA61F59-909A-408E-BECC-D3FD659CB618}">
      <dgm:prSet/>
      <dgm:spPr/>
      <dgm:t>
        <a:bodyPr/>
        <a:lstStyle/>
        <a:p>
          <a:endParaRPr lang="en-US"/>
        </a:p>
      </dgm:t>
    </dgm:pt>
    <dgm:pt modelId="{D62CCF3E-328C-480F-9DA1-634E9B456D57}" type="sibTrans" cxnId="{1FA61F59-909A-408E-BECC-D3FD659CB618}">
      <dgm:prSet/>
      <dgm:spPr/>
      <dgm:t>
        <a:bodyPr/>
        <a:lstStyle/>
        <a:p>
          <a:endParaRPr lang="en-US"/>
        </a:p>
      </dgm:t>
    </dgm:pt>
    <dgm:pt modelId="{A1553CCC-9832-450C-B214-23B8B5368A4B}">
      <dgm:prSet/>
      <dgm:spPr/>
      <dgm:t>
        <a:bodyPr/>
        <a:lstStyle/>
        <a:p>
          <a:r>
            <a:rPr lang="en-US"/>
            <a:t>Pass test in English</a:t>
          </a:r>
        </a:p>
      </dgm:t>
    </dgm:pt>
    <dgm:pt modelId="{03535811-A1C2-4294-BA9F-0298EC02204E}" type="parTrans" cxnId="{071DC4FE-6E37-4573-BC14-59B190FB24AA}">
      <dgm:prSet/>
      <dgm:spPr/>
      <dgm:t>
        <a:bodyPr/>
        <a:lstStyle/>
        <a:p>
          <a:endParaRPr lang="en-US"/>
        </a:p>
      </dgm:t>
    </dgm:pt>
    <dgm:pt modelId="{282EBB1F-0DBC-420B-80F7-C569E419CA24}" type="sibTrans" cxnId="{071DC4FE-6E37-4573-BC14-59B190FB24AA}">
      <dgm:prSet/>
      <dgm:spPr/>
      <dgm:t>
        <a:bodyPr/>
        <a:lstStyle/>
        <a:p>
          <a:endParaRPr lang="en-US"/>
        </a:p>
      </dgm:t>
    </dgm:pt>
    <dgm:pt modelId="{5D22F327-CFDB-45F2-AC40-74B39D8675CC}">
      <dgm:prSet/>
      <dgm:spPr/>
      <dgm:t>
        <a:bodyPr/>
        <a:lstStyle/>
        <a:p>
          <a:r>
            <a:rPr lang="en-US"/>
            <a:t>What you will need:</a:t>
          </a:r>
        </a:p>
      </dgm:t>
    </dgm:pt>
    <dgm:pt modelId="{DF818457-2546-4D78-8EDB-C37C76AC3891}" type="parTrans" cxnId="{C3B4E96E-A18C-48F0-8491-C529F8E1E8EB}">
      <dgm:prSet/>
      <dgm:spPr/>
      <dgm:t>
        <a:bodyPr/>
        <a:lstStyle/>
        <a:p>
          <a:endParaRPr lang="en-US"/>
        </a:p>
      </dgm:t>
    </dgm:pt>
    <dgm:pt modelId="{50ED013E-E35D-4207-8FB9-D3186158DD7B}" type="sibTrans" cxnId="{C3B4E96E-A18C-48F0-8491-C529F8E1E8EB}">
      <dgm:prSet/>
      <dgm:spPr/>
      <dgm:t>
        <a:bodyPr/>
        <a:lstStyle/>
        <a:p>
          <a:endParaRPr lang="en-US"/>
        </a:p>
      </dgm:t>
    </dgm:pt>
    <dgm:pt modelId="{56BF991E-FF3C-4567-B15A-A0705944F896}">
      <dgm:prSet/>
      <dgm:spPr/>
      <dgm:t>
        <a:bodyPr/>
        <a:lstStyle/>
        <a:p>
          <a:r>
            <a:rPr lang="en-US"/>
            <a:t>Letter of enrollment from LACC</a:t>
          </a:r>
        </a:p>
      </dgm:t>
    </dgm:pt>
    <dgm:pt modelId="{A5E25F8E-5253-457D-9629-018F5E754A91}" type="parTrans" cxnId="{4F00BBAF-8F83-4F42-B0F3-CD9C819B7B18}">
      <dgm:prSet/>
      <dgm:spPr/>
      <dgm:t>
        <a:bodyPr/>
        <a:lstStyle/>
        <a:p>
          <a:endParaRPr lang="en-US"/>
        </a:p>
      </dgm:t>
    </dgm:pt>
    <dgm:pt modelId="{A3E7EBC3-EF8C-4DFB-8208-B8A3DC7D476D}" type="sibTrans" cxnId="{4F00BBAF-8F83-4F42-B0F3-CD9C819B7B18}">
      <dgm:prSet/>
      <dgm:spPr/>
      <dgm:t>
        <a:bodyPr/>
        <a:lstStyle/>
        <a:p>
          <a:endParaRPr lang="en-US"/>
        </a:p>
      </dgm:t>
    </dgm:pt>
    <dgm:pt modelId="{673CE531-A3AD-4944-B5D1-F49E28A46360}">
      <dgm:prSet/>
      <dgm:spPr/>
      <dgm:t>
        <a:bodyPr/>
        <a:lstStyle/>
        <a:p>
          <a:r>
            <a:rPr lang="en-US"/>
            <a:t>Passport with Visa stamp inside</a:t>
          </a:r>
        </a:p>
      </dgm:t>
    </dgm:pt>
    <dgm:pt modelId="{6530A49F-822A-4D3E-9332-19C4F8635865}" type="parTrans" cxnId="{035EC58A-CCA8-4997-82E9-06202A79535A}">
      <dgm:prSet/>
      <dgm:spPr/>
      <dgm:t>
        <a:bodyPr/>
        <a:lstStyle/>
        <a:p>
          <a:endParaRPr lang="en-US"/>
        </a:p>
      </dgm:t>
    </dgm:pt>
    <dgm:pt modelId="{82F90224-FB64-4EE2-B56F-0F1E06C59D41}" type="sibTrans" cxnId="{035EC58A-CCA8-4997-82E9-06202A79535A}">
      <dgm:prSet/>
      <dgm:spPr/>
      <dgm:t>
        <a:bodyPr/>
        <a:lstStyle/>
        <a:p>
          <a:endParaRPr lang="en-US"/>
        </a:p>
      </dgm:t>
    </dgm:pt>
    <dgm:pt modelId="{09778E23-2F26-4D87-B72A-880A46211AA8}">
      <dgm:prSet/>
      <dgm:spPr/>
      <dgm:t>
        <a:bodyPr/>
        <a:lstStyle/>
        <a:p>
          <a:r>
            <a:rPr lang="en-US"/>
            <a:t>I-20</a:t>
          </a:r>
        </a:p>
      </dgm:t>
    </dgm:pt>
    <dgm:pt modelId="{8A24CD38-EBC1-443E-9170-62C0C74870E9}" type="parTrans" cxnId="{F90572EC-586A-4B09-8DFA-BC579810A225}">
      <dgm:prSet/>
      <dgm:spPr/>
      <dgm:t>
        <a:bodyPr/>
        <a:lstStyle/>
        <a:p>
          <a:endParaRPr lang="en-US"/>
        </a:p>
      </dgm:t>
    </dgm:pt>
    <dgm:pt modelId="{F3B15C5B-BF80-48C5-8B3D-375165B1537B}" type="sibTrans" cxnId="{F90572EC-586A-4B09-8DFA-BC579810A225}">
      <dgm:prSet/>
      <dgm:spPr/>
      <dgm:t>
        <a:bodyPr/>
        <a:lstStyle/>
        <a:p>
          <a:endParaRPr lang="en-US"/>
        </a:p>
      </dgm:t>
    </dgm:pt>
    <dgm:pt modelId="{4DF47962-80C8-4201-BA66-D4CAE1DCE36C}">
      <dgm:prSet/>
      <dgm:spPr/>
      <dgm:t>
        <a:bodyPr/>
        <a:lstStyle/>
        <a:p>
          <a:r>
            <a:rPr lang="en-US"/>
            <a:t>Something with your U.S. address listed – utility bill, bank statement, phone bill, etc.</a:t>
          </a:r>
        </a:p>
      </dgm:t>
    </dgm:pt>
    <dgm:pt modelId="{21762749-8B46-4CF8-81DA-99B8FA85AD2E}" type="parTrans" cxnId="{BEA8083F-CE4E-478C-9FE2-E2895891F7F4}">
      <dgm:prSet/>
      <dgm:spPr/>
      <dgm:t>
        <a:bodyPr/>
        <a:lstStyle/>
        <a:p>
          <a:endParaRPr lang="en-US"/>
        </a:p>
      </dgm:t>
    </dgm:pt>
    <dgm:pt modelId="{2C21B9F1-E86B-46A1-9466-E49CD6D92C94}" type="sibTrans" cxnId="{BEA8083F-CE4E-478C-9FE2-E2895891F7F4}">
      <dgm:prSet/>
      <dgm:spPr/>
      <dgm:t>
        <a:bodyPr/>
        <a:lstStyle/>
        <a:p>
          <a:endParaRPr lang="en-US"/>
        </a:p>
      </dgm:t>
    </dgm:pt>
    <dgm:pt modelId="{385B98F2-C52C-45A0-A3BF-24CE099CCB4B}">
      <dgm:prSet/>
      <dgm:spPr/>
      <dgm:t>
        <a:bodyPr/>
        <a:lstStyle/>
        <a:p>
          <a:r>
            <a:rPr lang="en-US"/>
            <a:t>If you plan to drive, you MUST purchase car insurance – it is ILLEGAL to drive without car insurance in the U.S.</a:t>
          </a:r>
        </a:p>
      </dgm:t>
    </dgm:pt>
    <dgm:pt modelId="{9DDDBB55-828E-43A2-9E0E-078EE3AB5D28}" type="parTrans" cxnId="{BA8098AC-0746-48D7-96A1-6B03A219FC62}">
      <dgm:prSet/>
      <dgm:spPr/>
      <dgm:t>
        <a:bodyPr/>
        <a:lstStyle/>
        <a:p>
          <a:endParaRPr lang="en-US"/>
        </a:p>
      </dgm:t>
    </dgm:pt>
    <dgm:pt modelId="{51B3F784-4CD1-40C7-8B8B-48CEED9AB71D}" type="sibTrans" cxnId="{BA8098AC-0746-48D7-96A1-6B03A219FC62}">
      <dgm:prSet/>
      <dgm:spPr/>
      <dgm:t>
        <a:bodyPr/>
        <a:lstStyle/>
        <a:p>
          <a:endParaRPr lang="en-US"/>
        </a:p>
      </dgm:t>
    </dgm:pt>
    <dgm:pt modelId="{07256A4A-5C67-420E-BB06-549AEDA8CBBC}">
      <dgm:prSet/>
      <dgm:spPr/>
      <dgm:t>
        <a:bodyPr/>
        <a:lstStyle/>
        <a:p>
          <a:r>
            <a:rPr lang="en-US"/>
            <a:t>If you have a license, you can rent a car or zipcar</a:t>
          </a:r>
        </a:p>
      </dgm:t>
    </dgm:pt>
    <dgm:pt modelId="{91D8D00D-9CFE-46AF-80AE-41D3712E9018}" type="parTrans" cxnId="{CA542DFA-B0D4-4675-837F-B69033EA0C40}">
      <dgm:prSet/>
      <dgm:spPr/>
      <dgm:t>
        <a:bodyPr/>
        <a:lstStyle/>
        <a:p>
          <a:endParaRPr lang="en-US"/>
        </a:p>
      </dgm:t>
    </dgm:pt>
    <dgm:pt modelId="{17490B6C-9F16-419C-9F9C-D9D7EC8A781F}" type="sibTrans" cxnId="{CA542DFA-B0D4-4675-837F-B69033EA0C40}">
      <dgm:prSet/>
      <dgm:spPr/>
      <dgm:t>
        <a:bodyPr/>
        <a:lstStyle/>
        <a:p>
          <a:endParaRPr lang="en-US"/>
        </a:p>
      </dgm:t>
    </dgm:pt>
    <dgm:pt modelId="{BDAEE00D-6513-41EC-AC08-A9E44A35E729}" type="pres">
      <dgm:prSet presAssocID="{02B154E1-6DBE-4355-8C0E-9B13F8E75EBA}" presName="diagram" presStyleCnt="0">
        <dgm:presLayoutVars>
          <dgm:dir/>
          <dgm:resizeHandles val="exact"/>
        </dgm:presLayoutVars>
      </dgm:prSet>
      <dgm:spPr/>
    </dgm:pt>
    <dgm:pt modelId="{9BDCC8FB-6E84-4778-9EC3-3160A4375531}" type="pres">
      <dgm:prSet presAssocID="{AD1AD3C6-318F-46DA-ADF2-869120A939B4}" presName="node" presStyleLbl="node1" presStyleIdx="0" presStyleCnt="6">
        <dgm:presLayoutVars>
          <dgm:bulletEnabled val="1"/>
        </dgm:presLayoutVars>
      </dgm:prSet>
      <dgm:spPr/>
    </dgm:pt>
    <dgm:pt modelId="{FAC5AF19-3DB3-460C-9ABA-6B32B9C8008A}" type="pres">
      <dgm:prSet presAssocID="{1E6B72BA-C4F7-4F0C-83AF-79F0A4B4EA14}" presName="sibTrans" presStyleCnt="0"/>
      <dgm:spPr/>
    </dgm:pt>
    <dgm:pt modelId="{7496DFF8-5C1A-42DD-9EEE-90E979585514}" type="pres">
      <dgm:prSet presAssocID="{FF57BBEF-42EB-4C7A-AB20-9CD162E6C45C}" presName="node" presStyleLbl="node1" presStyleIdx="1" presStyleCnt="6">
        <dgm:presLayoutVars>
          <dgm:bulletEnabled val="1"/>
        </dgm:presLayoutVars>
      </dgm:prSet>
      <dgm:spPr/>
    </dgm:pt>
    <dgm:pt modelId="{2AD69066-B745-464A-8601-147675082EE1}" type="pres">
      <dgm:prSet presAssocID="{D62CCF3E-328C-480F-9DA1-634E9B456D57}" presName="sibTrans" presStyleCnt="0"/>
      <dgm:spPr/>
    </dgm:pt>
    <dgm:pt modelId="{06DEFB77-DBDA-4A3B-8077-453E062C587D}" type="pres">
      <dgm:prSet presAssocID="{A1553CCC-9832-450C-B214-23B8B5368A4B}" presName="node" presStyleLbl="node1" presStyleIdx="2" presStyleCnt="6">
        <dgm:presLayoutVars>
          <dgm:bulletEnabled val="1"/>
        </dgm:presLayoutVars>
      </dgm:prSet>
      <dgm:spPr/>
    </dgm:pt>
    <dgm:pt modelId="{7D9DD44B-5AB4-4217-AD98-B3AF802DABEB}" type="pres">
      <dgm:prSet presAssocID="{282EBB1F-0DBC-420B-80F7-C569E419CA24}" presName="sibTrans" presStyleCnt="0"/>
      <dgm:spPr/>
    </dgm:pt>
    <dgm:pt modelId="{73512CD7-D870-4E51-A857-F2C9CEB7F2EF}" type="pres">
      <dgm:prSet presAssocID="{5D22F327-CFDB-45F2-AC40-74B39D8675CC}" presName="node" presStyleLbl="node1" presStyleIdx="3" presStyleCnt="6">
        <dgm:presLayoutVars>
          <dgm:bulletEnabled val="1"/>
        </dgm:presLayoutVars>
      </dgm:prSet>
      <dgm:spPr/>
    </dgm:pt>
    <dgm:pt modelId="{2662E29E-9188-44E4-AF00-BB8046B4BB59}" type="pres">
      <dgm:prSet presAssocID="{50ED013E-E35D-4207-8FB9-D3186158DD7B}" presName="sibTrans" presStyleCnt="0"/>
      <dgm:spPr/>
    </dgm:pt>
    <dgm:pt modelId="{D776E6DA-DB9E-45EA-8929-6A5BBEA18C75}" type="pres">
      <dgm:prSet presAssocID="{385B98F2-C52C-45A0-A3BF-24CE099CCB4B}" presName="node" presStyleLbl="node1" presStyleIdx="4" presStyleCnt="6">
        <dgm:presLayoutVars>
          <dgm:bulletEnabled val="1"/>
        </dgm:presLayoutVars>
      </dgm:prSet>
      <dgm:spPr/>
    </dgm:pt>
    <dgm:pt modelId="{279C80EF-8C0A-4C5B-A0BD-B3C055913EBE}" type="pres">
      <dgm:prSet presAssocID="{51B3F784-4CD1-40C7-8B8B-48CEED9AB71D}" presName="sibTrans" presStyleCnt="0"/>
      <dgm:spPr/>
    </dgm:pt>
    <dgm:pt modelId="{2C387D13-3BDE-4D48-89E5-0752F9BB0B10}" type="pres">
      <dgm:prSet presAssocID="{07256A4A-5C67-420E-BB06-549AEDA8CBBC}" presName="node" presStyleLbl="node1" presStyleIdx="5" presStyleCnt="6">
        <dgm:presLayoutVars>
          <dgm:bulletEnabled val="1"/>
        </dgm:presLayoutVars>
      </dgm:prSet>
      <dgm:spPr/>
    </dgm:pt>
  </dgm:ptLst>
  <dgm:cxnLst>
    <dgm:cxn modelId="{1BE48011-6DEA-45BA-888B-F327E6A4262D}" type="presOf" srcId="{AD1AD3C6-318F-46DA-ADF2-869120A939B4}" destId="{9BDCC8FB-6E84-4778-9EC3-3160A4375531}" srcOrd="0" destOrd="0" presId="urn:microsoft.com/office/officeart/2005/8/layout/default"/>
    <dgm:cxn modelId="{E710D615-7DF7-407E-88A3-850D6EBA5253}" type="presOf" srcId="{FF57BBEF-42EB-4C7A-AB20-9CD162E6C45C}" destId="{7496DFF8-5C1A-42DD-9EEE-90E979585514}" srcOrd="0" destOrd="0" presId="urn:microsoft.com/office/officeart/2005/8/layout/default"/>
    <dgm:cxn modelId="{07B28538-9000-4665-87B1-EE15B15721E1}" type="presOf" srcId="{385B98F2-C52C-45A0-A3BF-24CE099CCB4B}" destId="{D776E6DA-DB9E-45EA-8929-6A5BBEA18C75}" srcOrd="0" destOrd="0" presId="urn:microsoft.com/office/officeart/2005/8/layout/default"/>
    <dgm:cxn modelId="{BEA8083F-CE4E-478C-9FE2-E2895891F7F4}" srcId="{5D22F327-CFDB-45F2-AC40-74B39D8675CC}" destId="{4DF47962-80C8-4201-BA66-D4CAE1DCE36C}" srcOrd="3" destOrd="0" parTransId="{21762749-8B46-4CF8-81DA-99B8FA85AD2E}" sibTransId="{2C21B9F1-E86B-46A1-9466-E49CD6D92C94}"/>
    <dgm:cxn modelId="{D9988849-6FCD-47F0-94A9-FC6C90BD4A6C}" type="presOf" srcId="{5D22F327-CFDB-45F2-AC40-74B39D8675CC}" destId="{73512CD7-D870-4E51-A857-F2C9CEB7F2EF}" srcOrd="0" destOrd="0" presId="urn:microsoft.com/office/officeart/2005/8/layout/default"/>
    <dgm:cxn modelId="{2BF43A6B-652C-4A6F-8957-E4CAEDC0A1BB}" type="presOf" srcId="{02B154E1-6DBE-4355-8C0E-9B13F8E75EBA}" destId="{BDAEE00D-6513-41EC-AC08-A9E44A35E729}" srcOrd="0" destOrd="0" presId="urn:microsoft.com/office/officeart/2005/8/layout/default"/>
    <dgm:cxn modelId="{C3B4E96E-A18C-48F0-8491-C529F8E1E8EB}" srcId="{02B154E1-6DBE-4355-8C0E-9B13F8E75EBA}" destId="{5D22F327-CFDB-45F2-AC40-74B39D8675CC}" srcOrd="3" destOrd="0" parTransId="{DF818457-2546-4D78-8EDB-C37C76AC3891}" sibTransId="{50ED013E-E35D-4207-8FB9-D3186158DD7B}"/>
    <dgm:cxn modelId="{1FA61F59-909A-408E-BECC-D3FD659CB618}" srcId="{02B154E1-6DBE-4355-8C0E-9B13F8E75EBA}" destId="{FF57BBEF-42EB-4C7A-AB20-9CD162E6C45C}" srcOrd="1" destOrd="0" parTransId="{0FCC9B36-994C-46E4-82B5-33C04AA381C3}" sibTransId="{D62CCF3E-328C-480F-9DA1-634E9B456D57}"/>
    <dgm:cxn modelId="{E80B8E8A-C8EF-40ED-AE29-6563DB6AB1AA}" type="presOf" srcId="{673CE531-A3AD-4944-B5D1-F49E28A46360}" destId="{73512CD7-D870-4E51-A857-F2C9CEB7F2EF}" srcOrd="0" destOrd="2" presId="urn:microsoft.com/office/officeart/2005/8/layout/default"/>
    <dgm:cxn modelId="{035EC58A-CCA8-4997-82E9-06202A79535A}" srcId="{5D22F327-CFDB-45F2-AC40-74B39D8675CC}" destId="{673CE531-A3AD-4944-B5D1-F49E28A46360}" srcOrd="1" destOrd="0" parTransId="{6530A49F-822A-4D3E-9332-19C4F8635865}" sibTransId="{82F90224-FB64-4EE2-B56F-0F1E06C59D41}"/>
    <dgm:cxn modelId="{2B564A99-9A73-4800-A420-9A396BA7DE7D}" type="presOf" srcId="{56BF991E-FF3C-4567-B15A-A0705944F896}" destId="{73512CD7-D870-4E51-A857-F2C9CEB7F2EF}" srcOrd="0" destOrd="1" presId="urn:microsoft.com/office/officeart/2005/8/layout/default"/>
    <dgm:cxn modelId="{4A903FA9-D4CD-4DD5-A589-38E5D15ED0C5}" srcId="{02B154E1-6DBE-4355-8C0E-9B13F8E75EBA}" destId="{AD1AD3C6-318F-46DA-ADF2-869120A939B4}" srcOrd="0" destOrd="0" parTransId="{6B395D0D-F448-44CA-B698-7802FF78B770}" sibTransId="{1E6B72BA-C4F7-4F0C-83AF-79F0A4B4EA14}"/>
    <dgm:cxn modelId="{BA8098AC-0746-48D7-96A1-6B03A219FC62}" srcId="{02B154E1-6DBE-4355-8C0E-9B13F8E75EBA}" destId="{385B98F2-C52C-45A0-A3BF-24CE099CCB4B}" srcOrd="4" destOrd="0" parTransId="{9DDDBB55-828E-43A2-9E0E-078EE3AB5D28}" sibTransId="{51B3F784-4CD1-40C7-8B8B-48CEED9AB71D}"/>
    <dgm:cxn modelId="{4F00BBAF-8F83-4F42-B0F3-CD9C819B7B18}" srcId="{5D22F327-CFDB-45F2-AC40-74B39D8675CC}" destId="{56BF991E-FF3C-4567-B15A-A0705944F896}" srcOrd="0" destOrd="0" parTransId="{A5E25F8E-5253-457D-9629-018F5E754A91}" sibTransId="{A3E7EBC3-EF8C-4DFB-8208-B8A3DC7D476D}"/>
    <dgm:cxn modelId="{C97445BE-8E66-4D60-BE2B-960AEB0D5923}" type="presOf" srcId="{07256A4A-5C67-420E-BB06-549AEDA8CBBC}" destId="{2C387D13-3BDE-4D48-89E5-0752F9BB0B10}" srcOrd="0" destOrd="0" presId="urn:microsoft.com/office/officeart/2005/8/layout/default"/>
    <dgm:cxn modelId="{F90572EC-586A-4B09-8DFA-BC579810A225}" srcId="{5D22F327-CFDB-45F2-AC40-74B39D8675CC}" destId="{09778E23-2F26-4D87-B72A-880A46211AA8}" srcOrd="2" destOrd="0" parTransId="{8A24CD38-EBC1-443E-9170-62C0C74870E9}" sibTransId="{F3B15C5B-BF80-48C5-8B3D-375165B1537B}"/>
    <dgm:cxn modelId="{AD5D56EE-818B-40A8-9FED-C5564A3B189B}" type="presOf" srcId="{09778E23-2F26-4D87-B72A-880A46211AA8}" destId="{73512CD7-D870-4E51-A857-F2C9CEB7F2EF}" srcOrd="0" destOrd="3" presId="urn:microsoft.com/office/officeart/2005/8/layout/default"/>
    <dgm:cxn modelId="{3ABA1AF7-4F91-4F88-A272-FADAA558503A}" type="presOf" srcId="{A1553CCC-9832-450C-B214-23B8B5368A4B}" destId="{06DEFB77-DBDA-4A3B-8077-453E062C587D}" srcOrd="0" destOrd="0" presId="urn:microsoft.com/office/officeart/2005/8/layout/default"/>
    <dgm:cxn modelId="{CA542DFA-B0D4-4675-837F-B69033EA0C40}" srcId="{02B154E1-6DBE-4355-8C0E-9B13F8E75EBA}" destId="{07256A4A-5C67-420E-BB06-549AEDA8CBBC}" srcOrd="5" destOrd="0" parTransId="{91D8D00D-9CFE-46AF-80AE-41D3712E9018}" sibTransId="{17490B6C-9F16-419C-9F9C-D9D7EC8A781F}"/>
    <dgm:cxn modelId="{835967FA-4F57-4565-BCA6-40E61034ED6D}" type="presOf" srcId="{4DF47962-80C8-4201-BA66-D4CAE1DCE36C}" destId="{73512CD7-D870-4E51-A857-F2C9CEB7F2EF}" srcOrd="0" destOrd="4" presId="urn:microsoft.com/office/officeart/2005/8/layout/default"/>
    <dgm:cxn modelId="{071DC4FE-6E37-4573-BC14-59B190FB24AA}" srcId="{02B154E1-6DBE-4355-8C0E-9B13F8E75EBA}" destId="{A1553CCC-9832-450C-B214-23B8B5368A4B}" srcOrd="2" destOrd="0" parTransId="{03535811-A1C2-4294-BA9F-0298EC02204E}" sibTransId="{282EBB1F-0DBC-420B-80F7-C569E419CA24}"/>
    <dgm:cxn modelId="{B06026FB-C8A8-4810-BAF7-93A0B21FC0D4}" type="presParOf" srcId="{BDAEE00D-6513-41EC-AC08-A9E44A35E729}" destId="{9BDCC8FB-6E84-4778-9EC3-3160A4375531}" srcOrd="0" destOrd="0" presId="urn:microsoft.com/office/officeart/2005/8/layout/default"/>
    <dgm:cxn modelId="{71A50F45-06F1-435D-B1BE-818F3D00241F}" type="presParOf" srcId="{BDAEE00D-6513-41EC-AC08-A9E44A35E729}" destId="{FAC5AF19-3DB3-460C-9ABA-6B32B9C8008A}" srcOrd="1" destOrd="0" presId="urn:microsoft.com/office/officeart/2005/8/layout/default"/>
    <dgm:cxn modelId="{24637DF0-0F1C-4465-95E7-F6288E874C0D}" type="presParOf" srcId="{BDAEE00D-6513-41EC-AC08-A9E44A35E729}" destId="{7496DFF8-5C1A-42DD-9EEE-90E979585514}" srcOrd="2" destOrd="0" presId="urn:microsoft.com/office/officeart/2005/8/layout/default"/>
    <dgm:cxn modelId="{AE4448DD-F9F4-422A-B048-34EEFFFCDC99}" type="presParOf" srcId="{BDAEE00D-6513-41EC-AC08-A9E44A35E729}" destId="{2AD69066-B745-464A-8601-147675082EE1}" srcOrd="3" destOrd="0" presId="urn:microsoft.com/office/officeart/2005/8/layout/default"/>
    <dgm:cxn modelId="{2166F101-2C0F-4046-BEAC-E95924B9B9BA}" type="presParOf" srcId="{BDAEE00D-6513-41EC-AC08-A9E44A35E729}" destId="{06DEFB77-DBDA-4A3B-8077-453E062C587D}" srcOrd="4" destOrd="0" presId="urn:microsoft.com/office/officeart/2005/8/layout/default"/>
    <dgm:cxn modelId="{C8BD837B-C71E-4B4A-897C-9F390D093912}" type="presParOf" srcId="{BDAEE00D-6513-41EC-AC08-A9E44A35E729}" destId="{7D9DD44B-5AB4-4217-AD98-B3AF802DABEB}" srcOrd="5" destOrd="0" presId="urn:microsoft.com/office/officeart/2005/8/layout/default"/>
    <dgm:cxn modelId="{6339FFA9-66F2-41C7-9E78-C9FA037EC9AC}" type="presParOf" srcId="{BDAEE00D-6513-41EC-AC08-A9E44A35E729}" destId="{73512CD7-D870-4E51-A857-F2C9CEB7F2EF}" srcOrd="6" destOrd="0" presId="urn:microsoft.com/office/officeart/2005/8/layout/default"/>
    <dgm:cxn modelId="{F3819E2F-552D-47B1-A22C-BF378919589D}" type="presParOf" srcId="{BDAEE00D-6513-41EC-AC08-A9E44A35E729}" destId="{2662E29E-9188-44E4-AF00-BB8046B4BB59}" srcOrd="7" destOrd="0" presId="urn:microsoft.com/office/officeart/2005/8/layout/default"/>
    <dgm:cxn modelId="{1AB2496C-4CF8-4159-8EDB-7BA5D510ED7C}" type="presParOf" srcId="{BDAEE00D-6513-41EC-AC08-A9E44A35E729}" destId="{D776E6DA-DB9E-45EA-8929-6A5BBEA18C75}" srcOrd="8" destOrd="0" presId="urn:microsoft.com/office/officeart/2005/8/layout/default"/>
    <dgm:cxn modelId="{63FF8B9D-E4E5-49B5-BF80-5E5A447CEA0E}" type="presParOf" srcId="{BDAEE00D-6513-41EC-AC08-A9E44A35E729}" destId="{279C80EF-8C0A-4C5B-A0BD-B3C055913EBE}" srcOrd="9" destOrd="0" presId="urn:microsoft.com/office/officeart/2005/8/layout/default"/>
    <dgm:cxn modelId="{C68EDA70-8B34-40CD-B61A-6A440962452A}" type="presParOf" srcId="{BDAEE00D-6513-41EC-AC08-A9E44A35E729}" destId="{2C387D13-3BDE-4D48-89E5-0752F9BB0B1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D54BF3-C822-421C-B102-767816E2EF75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2A31491-BA54-46FC-AD2B-60DB3C1CED62}">
      <dgm:prSet/>
      <dgm:spPr/>
      <dgm:t>
        <a:bodyPr/>
        <a:lstStyle/>
        <a:p>
          <a:r>
            <a:rPr lang="en-US"/>
            <a:t>Legal Drugs in the United States </a:t>
          </a:r>
        </a:p>
      </dgm:t>
    </dgm:pt>
    <dgm:pt modelId="{2D28C4F5-048E-4123-B2C9-14F085D39A72}" type="parTrans" cxnId="{997920B8-265C-45B9-A831-A8C108DE2893}">
      <dgm:prSet/>
      <dgm:spPr/>
      <dgm:t>
        <a:bodyPr/>
        <a:lstStyle/>
        <a:p>
          <a:endParaRPr lang="en-US"/>
        </a:p>
      </dgm:t>
    </dgm:pt>
    <dgm:pt modelId="{C01068B0-C655-4804-B09A-252E187E07F6}" type="sibTrans" cxnId="{997920B8-265C-45B9-A831-A8C108DE2893}">
      <dgm:prSet/>
      <dgm:spPr/>
      <dgm:t>
        <a:bodyPr/>
        <a:lstStyle/>
        <a:p>
          <a:endParaRPr lang="en-US"/>
        </a:p>
      </dgm:t>
    </dgm:pt>
    <dgm:pt modelId="{C2216276-2CB2-4C26-9F2F-99E9DAA9A337}">
      <dgm:prSet/>
      <dgm:spPr/>
      <dgm:t>
        <a:bodyPr/>
        <a:lstStyle/>
        <a:p>
          <a:r>
            <a:rPr lang="en-US"/>
            <a:t>Alcohol is legal for adults </a:t>
          </a:r>
          <a:r>
            <a:rPr lang="en-US" b="1"/>
            <a:t>over 21 years old</a:t>
          </a:r>
          <a:endParaRPr lang="en-US"/>
        </a:p>
      </dgm:t>
    </dgm:pt>
    <dgm:pt modelId="{B7FB33B0-CC8E-411A-A660-9E1D196A5F9B}" type="parTrans" cxnId="{E53D156D-06B9-4B90-B987-6C67803E441E}">
      <dgm:prSet/>
      <dgm:spPr/>
      <dgm:t>
        <a:bodyPr/>
        <a:lstStyle/>
        <a:p>
          <a:endParaRPr lang="en-US"/>
        </a:p>
      </dgm:t>
    </dgm:pt>
    <dgm:pt modelId="{A0A702C5-86CB-4D4E-AADE-4FD9D1341413}" type="sibTrans" cxnId="{E53D156D-06B9-4B90-B987-6C67803E441E}">
      <dgm:prSet/>
      <dgm:spPr/>
      <dgm:t>
        <a:bodyPr/>
        <a:lstStyle/>
        <a:p>
          <a:endParaRPr lang="en-US"/>
        </a:p>
      </dgm:t>
    </dgm:pt>
    <dgm:pt modelId="{C1A789F5-50A7-4410-9141-AF1D006E4916}">
      <dgm:prSet/>
      <dgm:spPr/>
      <dgm:t>
        <a:bodyPr/>
        <a:lstStyle/>
        <a:p>
          <a:r>
            <a:rPr lang="en-US"/>
            <a:t>Nicotine is legal for adults </a:t>
          </a:r>
          <a:r>
            <a:rPr lang="en-US" b="1"/>
            <a:t>over 21 years old</a:t>
          </a:r>
          <a:endParaRPr lang="en-US"/>
        </a:p>
      </dgm:t>
    </dgm:pt>
    <dgm:pt modelId="{015ECAD9-D14D-4217-82E0-1F7589F8FAE6}" type="parTrans" cxnId="{9E634733-7965-4475-B9CF-4F040C0E8B16}">
      <dgm:prSet/>
      <dgm:spPr/>
      <dgm:t>
        <a:bodyPr/>
        <a:lstStyle/>
        <a:p>
          <a:endParaRPr lang="en-US"/>
        </a:p>
      </dgm:t>
    </dgm:pt>
    <dgm:pt modelId="{0BA4E546-ABAF-4903-A504-BCE0EE5FFC9E}" type="sibTrans" cxnId="{9E634733-7965-4475-B9CF-4F040C0E8B16}">
      <dgm:prSet/>
      <dgm:spPr/>
      <dgm:t>
        <a:bodyPr/>
        <a:lstStyle/>
        <a:p>
          <a:endParaRPr lang="en-US"/>
        </a:p>
      </dgm:t>
    </dgm:pt>
    <dgm:pt modelId="{1CD310BC-49B8-4F56-BDCD-80DA01DD7D9B}">
      <dgm:prSet/>
      <dgm:spPr/>
      <dgm:t>
        <a:bodyPr/>
        <a:lstStyle/>
        <a:p>
          <a:r>
            <a:rPr lang="en-US"/>
            <a:t>Marijuana for </a:t>
          </a:r>
          <a:r>
            <a:rPr lang="en-US" b="1"/>
            <a:t>MEDICAL</a:t>
          </a:r>
          <a:r>
            <a:rPr lang="en-US"/>
            <a:t> purposes </a:t>
          </a:r>
          <a:r>
            <a:rPr lang="en-US" b="1"/>
            <a:t>ONLY – need medical proof</a:t>
          </a:r>
          <a:endParaRPr lang="en-US"/>
        </a:p>
      </dgm:t>
    </dgm:pt>
    <dgm:pt modelId="{C09C6E26-C59C-4FA3-A975-944DCFFF6C88}" type="parTrans" cxnId="{33C954F4-6BA5-44B0-9B92-4EB9AD9F4CC4}">
      <dgm:prSet/>
      <dgm:spPr/>
      <dgm:t>
        <a:bodyPr/>
        <a:lstStyle/>
        <a:p>
          <a:endParaRPr lang="en-US"/>
        </a:p>
      </dgm:t>
    </dgm:pt>
    <dgm:pt modelId="{D32A4DE1-E22C-456F-86E9-DF78DE803DFB}" type="sibTrans" cxnId="{33C954F4-6BA5-44B0-9B92-4EB9AD9F4CC4}">
      <dgm:prSet/>
      <dgm:spPr/>
      <dgm:t>
        <a:bodyPr/>
        <a:lstStyle/>
        <a:p>
          <a:endParaRPr lang="en-US"/>
        </a:p>
      </dgm:t>
    </dgm:pt>
    <dgm:pt modelId="{2A7232EE-B1F7-4317-AFCE-A470F6280EEB}">
      <dgm:prSet/>
      <dgm:spPr/>
      <dgm:t>
        <a:bodyPr/>
        <a:lstStyle/>
        <a:p>
          <a:r>
            <a:rPr lang="en-US"/>
            <a:t>Illegal Drugs in the United States</a:t>
          </a:r>
        </a:p>
      </dgm:t>
    </dgm:pt>
    <dgm:pt modelId="{645CB8BC-30C5-478F-BEA3-5F5519B3FCCB}" type="parTrans" cxnId="{C4A913D0-7DE6-44F8-8170-DF6A7CDC1BC3}">
      <dgm:prSet/>
      <dgm:spPr/>
      <dgm:t>
        <a:bodyPr/>
        <a:lstStyle/>
        <a:p>
          <a:endParaRPr lang="en-US"/>
        </a:p>
      </dgm:t>
    </dgm:pt>
    <dgm:pt modelId="{9E44C838-5465-4206-BFCD-A429DEB400F6}" type="sibTrans" cxnId="{C4A913D0-7DE6-44F8-8170-DF6A7CDC1BC3}">
      <dgm:prSet/>
      <dgm:spPr/>
      <dgm:t>
        <a:bodyPr/>
        <a:lstStyle/>
        <a:p>
          <a:endParaRPr lang="en-US"/>
        </a:p>
      </dgm:t>
    </dgm:pt>
    <dgm:pt modelId="{57CEADB8-BEB7-4D37-AC00-82CFFAD21DAC}">
      <dgm:prSet/>
      <dgm:spPr/>
      <dgm:t>
        <a:bodyPr/>
        <a:lstStyle/>
        <a:p>
          <a:r>
            <a:rPr lang="en-US"/>
            <a:t>Cocaine, crack</a:t>
          </a:r>
        </a:p>
      </dgm:t>
    </dgm:pt>
    <dgm:pt modelId="{51B718E5-1990-4BB8-A9A4-1464C18513F6}" type="parTrans" cxnId="{9A3603F5-75C1-4093-BB89-6EB2E777856B}">
      <dgm:prSet/>
      <dgm:spPr/>
      <dgm:t>
        <a:bodyPr/>
        <a:lstStyle/>
        <a:p>
          <a:endParaRPr lang="en-US"/>
        </a:p>
      </dgm:t>
    </dgm:pt>
    <dgm:pt modelId="{A716B291-8956-41E1-A812-66C2640504D4}" type="sibTrans" cxnId="{9A3603F5-75C1-4093-BB89-6EB2E777856B}">
      <dgm:prSet/>
      <dgm:spPr/>
      <dgm:t>
        <a:bodyPr/>
        <a:lstStyle/>
        <a:p>
          <a:endParaRPr lang="en-US"/>
        </a:p>
      </dgm:t>
    </dgm:pt>
    <dgm:pt modelId="{BCDCA16C-995A-4A2B-873C-AACC72AF044E}">
      <dgm:prSet/>
      <dgm:spPr/>
      <dgm:t>
        <a:bodyPr/>
        <a:lstStyle/>
        <a:p>
          <a:r>
            <a:rPr lang="en-US"/>
            <a:t>Heroin, opiates</a:t>
          </a:r>
        </a:p>
      </dgm:t>
    </dgm:pt>
    <dgm:pt modelId="{AD0E229A-53F6-4B4E-B882-A02DB9EAFA4A}" type="parTrans" cxnId="{021C2B6D-0586-4B48-8FFE-1E03586F8492}">
      <dgm:prSet/>
      <dgm:spPr/>
      <dgm:t>
        <a:bodyPr/>
        <a:lstStyle/>
        <a:p>
          <a:endParaRPr lang="en-US"/>
        </a:p>
      </dgm:t>
    </dgm:pt>
    <dgm:pt modelId="{6678343F-11DE-49A5-8376-383A1E20AB17}" type="sibTrans" cxnId="{021C2B6D-0586-4B48-8FFE-1E03586F8492}">
      <dgm:prSet/>
      <dgm:spPr/>
      <dgm:t>
        <a:bodyPr/>
        <a:lstStyle/>
        <a:p>
          <a:endParaRPr lang="en-US"/>
        </a:p>
      </dgm:t>
    </dgm:pt>
    <dgm:pt modelId="{FA8B3023-DAA2-464A-9C50-ABDEAFB9F1BF}">
      <dgm:prSet/>
      <dgm:spPr/>
      <dgm:t>
        <a:bodyPr/>
        <a:lstStyle/>
        <a:p>
          <a:r>
            <a:rPr lang="en-US"/>
            <a:t>Ecstasy/MDMA</a:t>
          </a:r>
        </a:p>
      </dgm:t>
    </dgm:pt>
    <dgm:pt modelId="{1E9D925E-CA56-41F8-BC20-EDC5204AF7A6}" type="parTrans" cxnId="{E1B559EF-8653-4B69-8880-C23707EA0830}">
      <dgm:prSet/>
      <dgm:spPr/>
      <dgm:t>
        <a:bodyPr/>
        <a:lstStyle/>
        <a:p>
          <a:endParaRPr lang="en-US"/>
        </a:p>
      </dgm:t>
    </dgm:pt>
    <dgm:pt modelId="{41CE06B4-63FD-4D78-9AF6-35CE1AA38CF9}" type="sibTrans" cxnId="{E1B559EF-8653-4B69-8880-C23707EA0830}">
      <dgm:prSet/>
      <dgm:spPr/>
      <dgm:t>
        <a:bodyPr/>
        <a:lstStyle/>
        <a:p>
          <a:endParaRPr lang="en-US"/>
        </a:p>
      </dgm:t>
    </dgm:pt>
    <dgm:pt modelId="{B310074D-F0C0-4C44-B771-41877F447170}">
      <dgm:prSet/>
      <dgm:spPr/>
      <dgm:t>
        <a:bodyPr/>
        <a:lstStyle/>
        <a:p>
          <a:r>
            <a:rPr lang="en-US"/>
            <a:t>Mushrooms</a:t>
          </a:r>
        </a:p>
      </dgm:t>
    </dgm:pt>
    <dgm:pt modelId="{521DEC5B-1D9F-4B98-A7BA-591DA970E477}" type="parTrans" cxnId="{710C2EC2-501F-4A65-86B8-F18DCD3E4648}">
      <dgm:prSet/>
      <dgm:spPr/>
      <dgm:t>
        <a:bodyPr/>
        <a:lstStyle/>
        <a:p>
          <a:endParaRPr lang="en-US"/>
        </a:p>
      </dgm:t>
    </dgm:pt>
    <dgm:pt modelId="{4E43C465-8480-4BA3-B833-A5B208F8004E}" type="sibTrans" cxnId="{710C2EC2-501F-4A65-86B8-F18DCD3E4648}">
      <dgm:prSet/>
      <dgm:spPr/>
      <dgm:t>
        <a:bodyPr/>
        <a:lstStyle/>
        <a:p>
          <a:endParaRPr lang="en-US"/>
        </a:p>
      </dgm:t>
    </dgm:pt>
    <dgm:pt modelId="{300F7AF3-0823-45E5-8456-5301E9715240}">
      <dgm:prSet/>
      <dgm:spPr/>
      <dgm:t>
        <a:bodyPr/>
        <a:lstStyle/>
        <a:p>
          <a:r>
            <a:rPr lang="en-US"/>
            <a:t>Amphetamines</a:t>
          </a:r>
        </a:p>
      </dgm:t>
    </dgm:pt>
    <dgm:pt modelId="{806824CA-CD11-4FC3-80E3-E5DD910CCE75}" type="parTrans" cxnId="{2D1045C1-F561-415F-AB90-D9361FA46BDD}">
      <dgm:prSet/>
      <dgm:spPr/>
      <dgm:t>
        <a:bodyPr/>
        <a:lstStyle/>
        <a:p>
          <a:endParaRPr lang="en-US"/>
        </a:p>
      </dgm:t>
    </dgm:pt>
    <dgm:pt modelId="{DB565C22-0330-4CD1-9DFF-16E5151846F3}" type="sibTrans" cxnId="{2D1045C1-F561-415F-AB90-D9361FA46BDD}">
      <dgm:prSet/>
      <dgm:spPr/>
      <dgm:t>
        <a:bodyPr/>
        <a:lstStyle/>
        <a:p>
          <a:endParaRPr lang="en-US"/>
        </a:p>
      </dgm:t>
    </dgm:pt>
    <dgm:pt modelId="{DC494F6A-F986-4144-A35E-40FBD94BCB14}">
      <dgm:prSet/>
      <dgm:spPr/>
      <dgm:t>
        <a:bodyPr/>
        <a:lstStyle/>
        <a:p>
          <a:r>
            <a:rPr lang="en-US"/>
            <a:t>Ketamine</a:t>
          </a:r>
        </a:p>
      </dgm:t>
    </dgm:pt>
    <dgm:pt modelId="{A5A37AF1-6BC4-43C3-95AD-138710030D7F}" type="parTrans" cxnId="{C3D71EE7-A42D-4A89-8B96-323829236F1F}">
      <dgm:prSet/>
      <dgm:spPr/>
      <dgm:t>
        <a:bodyPr/>
        <a:lstStyle/>
        <a:p>
          <a:endParaRPr lang="en-US"/>
        </a:p>
      </dgm:t>
    </dgm:pt>
    <dgm:pt modelId="{0BFFA871-4075-4BF1-9DE5-02CFEDB964A4}" type="sibTrans" cxnId="{C3D71EE7-A42D-4A89-8B96-323829236F1F}">
      <dgm:prSet/>
      <dgm:spPr/>
      <dgm:t>
        <a:bodyPr/>
        <a:lstStyle/>
        <a:p>
          <a:endParaRPr lang="en-US"/>
        </a:p>
      </dgm:t>
    </dgm:pt>
    <dgm:pt modelId="{C66AFA5B-F110-4101-9886-3D22DFCFB7DB}" type="pres">
      <dgm:prSet presAssocID="{BDD54BF3-C822-421C-B102-767816E2EF75}" presName="linear" presStyleCnt="0">
        <dgm:presLayoutVars>
          <dgm:dir/>
          <dgm:animLvl val="lvl"/>
          <dgm:resizeHandles val="exact"/>
        </dgm:presLayoutVars>
      </dgm:prSet>
      <dgm:spPr/>
    </dgm:pt>
    <dgm:pt modelId="{92759A48-7C64-4B43-A68E-BB82F9ABE826}" type="pres">
      <dgm:prSet presAssocID="{52A31491-BA54-46FC-AD2B-60DB3C1CED62}" presName="parentLin" presStyleCnt="0"/>
      <dgm:spPr/>
    </dgm:pt>
    <dgm:pt modelId="{B0EACE0B-590D-432A-90B9-0D0A19C64260}" type="pres">
      <dgm:prSet presAssocID="{52A31491-BA54-46FC-AD2B-60DB3C1CED62}" presName="parentLeftMargin" presStyleLbl="node1" presStyleIdx="0" presStyleCnt="2"/>
      <dgm:spPr/>
    </dgm:pt>
    <dgm:pt modelId="{94603D06-287F-4693-A0CD-03CEF952C7CE}" type="pres">
      <dgm:prSet presAssocID="{52A31491-BA54-46FC-AD2B-60DB3C1CED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00A25A-F77A-41BD-9EB3-D8EF2FC186F8}" type="pres">
      <dgm:prSet presAssocID="{52A31491-BA54-46FC-AD2B-60DB3C1CED62}" presName="negativeSpace" presStyleCnt="0"/>
      <dgm:spPr/>
    </dgm:pt>
    <dgm:pt modelId="{F3CCACA1-9BEB-43F1-BE1A-38ADF8817C49}" type="pres">
      <dgm:prSet presAssocID="{52A31491-BA54-46FC-AD2B-60DB3C1CED62}" presName="childText" presStyleLbl="conFgAcc1" presStyleIdx="0" presStyleCnt="2">
        <dgm:presLayoutVars>
          <dgm:bulletEnabled val="1"/>
        </dgm:presLayoutVars>
      </dgm:prSet>
      <dgm:spPr/>
    </dgm:pt>
    <dgm:pt modelId="{2BA0F0B3-2A3C-4220-9AE7-06FE7480FB1A}" type="pres">
      <dgm:prSet presAssocID="{C01068B0-C655-4804-B09A-252E187E07F6}" presName="spaceBetweenRectangles" presStyleCnt="0"/>
      <dgm:spPr/>
    </dgm:pt>
    <dgm:pt modelId="{DC330958-652A-4BFB-9FC5-0998C7535809}" type="pres">
      <dgm:prSet presAssocID="{2A7232EE-B1F7-4317-AFCE-A470F6280EEB}" presName="parentLin" presStyleCnt="0"/>
      <dgm:spPr/>
    </dgm:pt>
    <dgm:pt modelId="{040A3C16-62F5-4933-B537-4D93388843CA}" type="pres">
      <dgm:prSet presAssocID="{2A7232EE-B1F7-4317-AFCE-A470F6280EEB}" presName="parentLeftMargin" presStyleLbl="node1" presStyleIdx="0" presStyleCnt="2"/>
      <dgm:spPr/>
    </dgm:pt>
    <dgm:pt modelId="{57E58B71-2FB4-4530-BB50-C98A63D09CE7}" type="pres">
      <dgm:prSet presAssocID="{2A7232EE-B1F7-4317-AFCE-A470F6280E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755FFC-5656-4FA3-A34C-7296769EA788}" type="pres">
      <dgm:prSet presAssocID="{2A7232EE-B1F7-4317-AFCE-A470F6280EEB}" presName="negativeSpace" presStyleCnt="0"/>
      <dgm:spPr/>
    </dgm:pt>
    <dgm:pt modelId="{2A4B56E2-C603-4D47-9E69-573D2834B928}" type="pres">
      <dgm:prSet presAssocID="{2A7232EE-B1F7-4317-AFCE-A470F6280EE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5418102-5C65-48AE-B551-570B7D33A9DF}" type="presOf" srcId="{2A7232EE-B1F7-4317-AFCE-A470F6280EEB}" destId="{57E58B71-2FB4-4530-BB50-C98A63D09CE7}" srcOrd="1" destOrd="0" presId="urn:microsoft.com/office/officeart/2005/8/layout/list1"/>
    <dgm:cxn modelId="{4CF70F04-B7D3-4760-85C8-C3DBD2280669}" type="presOf" srcId="{52A31491-BA54-46FC-AD2B-60DB3C1CED62}" destId="{B0EACE0B-590D-432A-90B9-0D0A19C64260}" srcOrd="0" destOrd="0" presId="urn:microsoft.com/office/officeart/2005/8/layout/list1"/>
    <dgm:cxn modelId="{A9B6E62A-2FD1-4616-A869-C4550242A653}" type="presOf" srcId="{300F7AF3-0823-45E5-8456-5301E9715240}" destId="{2A4B56E2-C603-4D47-9E69-573D2834B928}" srcOrd="0" destOrd="4" presId="urn:microsoft.com/office/officeart/2005/8/layout/list1"/>
    <dgm:cxn modelId="{9E634733-7965-4475-B9CF-4F040C0E8B16}" srcId="{52A31491-BA54-46FC-AD2B-60DB3C1CED62}" destId="{C1A789F5-50A7-4410-9141-AF1D006E4916}" srcOrd="1" destOrd="0" parTransId="{015ECAD9-D14D-4217-82E0-1F7589F8FAE6}" sibTransId="{0BA4E546-ABAF-4903-A504-BCE0EE5FFC9E}"/>
    <dgm:cxn modelId="{A980D746-27B3-487B-81F8-0B792BEBAF48}" type="presOf" srcId="{2A7232EE-B1F7-4317-AFCE-A470F6280EEB}" destId="{040A3C16-62F5-4933-B537-4D93388843CA}" srcOrd="0" destOrd="0" presId="urn:microsoft.com/office/officeart/2005/8/layout/list1"/>
    <dgm:cxn modelId="{E53D156D-06B9-4B90-B987-6C67803E441E}" srcId="{52A31491-BA54-46FC-AD2B-60DB3C1CED62}" destId="{C2216276-2CB2-4C26-9F2F-99E9DAA9A337}" srcOrd="0" destOrd="0" parTransId="{B7FB33B0-CC8E-411A-A660-9E1D196A5F9B}" sibTransId="{A0A702C5-86CB-4D4E-AADE-4FD9D1341413}"/>
    <dgm:cxn modelId="{021C2B6D-0586-4B48-8FFE-1E03586F8492}" srcId="{2A7232EE-B1F7-4317-AFCE-A470F6280EEB}" destId="{BCDCA16C-995A-4A2B-873C-AACC72AF044E}" srcOrd="1" destOrd="0" parTransId="{AD0E229A-53F6-4B4E-B882-A02DB9EAFA4A}" sibTransId="{6678343F-11DE-49A5-8376-383A1E20AB17}"/>
    <dgm:cxn modelId="{C2917254-B67F-4C78-853D-6C0C927F6DC7}" type="presOf" srcId="{BDD54BF3-C822-421C-B102-767816E2EF75}" destId="{C66AFA5B-F110-4101-9886-3D22DFCFB7DB}" srcOrd="0" destOrd="0" presId="urn:microsoft.com/office/officeart/2005/8/layout/list1"/>
    <dgm:cxn modelId="{9C326E59-51F0-487C-B928-967ED8DF32F5}" type="presOf" srcId="{B310074D-F0C0-4C44-B771-41877F447170}" destId="{2A4B56E2-C603-4D47-9E69-573D2834B928}" srcOrd="0" destOrd="3" presId="urn:microsoft.com/office/officeart/2005/8/layout/list1"/>
    <dgm:cxn modelId="{2DAAAC8F-50BE-4F22-B861-4071AEF5B212}" type="presOf" srcId="{52A31491-BA54-46FC-AD2B-60DB3C1CED62}" destId="{94603D06-287F-4693-A0CD-03CEF952C7CE}" srcOrd="1" destOrd="0" presId="urn:microsoft.com/office/officeart/2005/8/layout/list1"/>
    <dgm:cxn modelId="{806CAD96-80DD-497B-B1D8-6EB868463EDF}" type="presOf" srcId="{DC494F6A-F986-4144-A35E-40FBD94BCB14}" destId="{2A4B56E2-C603-4D47-9E69-573D2834B928}" srcOrd="0" destOrd="5" presId="urn:microsoft.com/office/officeart/2005/8/layout/list1"/>
    <dgm:cxn modelId="{997920B8-265C-45B9-A831-A8C108DE2893}" srcId="{BDD54BF3-C822-421C-B102-767816E2EF75}" destId="{52A31491-BA54-46FC-AD2B-60DB3C1CED62}" srcOrd="0" destOrd="0" parTransId="{2D28C4F5-048E-4123-B2C9-14F085D39A72}" sibTransId="{C01068B0-C655-4804-B09A-252E187E07F6}"/>
    <dgm:cxn modelId="{B59954BD-B5FD-4CD2-8532-12714DF33871}" type="presOf" srcId="{BCDCA16C-995A-4A2B-873C-AACC72AF044E}" destId="{2A4B56E2-C603-4D47-9E69-573D2834B928}" srcOrd="0" destOrd="1" presId="urn:microsoft.com/office/officeart/2005/8/layout/list1"/>
    <dgm:cxn modelId="{2D1045C1-F561-415F-AB90-D9361FA46BDD}" srcId="{2A7232EE-B1F7-4317-AFCE-A470F6280EEB}" destId="{300F7AF3-0823-45E5-8456-5301E9715240}" srcOrd="4" destOrd="0" parTransId="{806824CA-CD11-4FC3-80E3-E5DD910CCE75}" sibTransId="{DB565C22-0330-4CD1-9DFF-16E5151846F3}"/>
    <dgm:cxn modelId="{AE6049C1-859C-4EDF-B713-9E1DB84A5790}" type="presOf" srcId="{1CD310BC-49B8-4F56-BDCD-80DA01DD7D9B}" destId="{F3CCACA1-9BEB-43F1-BE1A-38ADF8817C49}" srcOrd="0" destOrd="2" presId="urn:microsoft.com/office/officeart/2005/8/layout/list1"/>
    <dgm:cxn modelId="{710C2EC2-501F-4A65-86B8-F18DCD3E4648}" srcId="{2A7232EE-B1F7-4317-AFCE-A470F6280EEB}" destId="{B310074D-F0C0-4C44-B771-41877F447170}" srcOrd="3" destOrd="0" parTransId="{521DEC5B-1D9F-4B98-A7BA-591DA970E477}" sibTransId="{4E43C465-8480-4BA3-B833-A5B208F8004E}"/>
    <dgm:cxn modelId="{0649C9CC-D4A2-499F-8CD9-11FAF3B6ADB0}" type="presOf" srcId="{57CEADB8-BEB7-4D37-AC00-82CFFAD21DAC}" destId="{2A4B56E2-C603-4D47-9E69-573D2834B928}" srcOrd="0" destOrd="0" presId="urn:microsoft.com/office/officeart/2005/8/layout/list1"/>
    <dgm:cxn modelId="{C4A913D0-7DE6-44F8-8170-DF6A7CDC1BC3}" srcId="{BDD54BF3-C822-421C-B102-767816E2EF75}" destId="{2A7232EE-B1F7-4317-AFCE-A470F6280EEB}" srcOrd="1" destOrd="0" parTransId="{645CB8BC-30C5-478F-BEA3-5F5519B3FCCB}" sibTransId="{9E44C838-5465-4206-BFCD-A429DEB400F6}"/>
    <dgm:cxn modelId="{8BF18CD8-DFA4-48E6-8C65-AAE6E9F16110}" type="presOf" srcId="{C1A789F5-50A7-4410-9141-AF1D006E4916}" destId="{F3CCACA1-9BEB-43F1-BE1A-38ADF8817C49}" srcOrd="0" destOrd="1" presId="urn:microsoft.com/office/officeart/2005/8/layout/list1"/>
    <dgm:cxn modelId="{C3D71EE7-A42D-4A89-8B96-323829236F1F}" srcId="{2A7232EE-B1F7-4317-AFCE-A470F6280EEB}" destId="{DC494F6A-F986-4144-A35E-40FBD94BCB14}" srcOrd="5" destOrd="0" parTransId="{A5A37AF1-6BC4-43C3-95AD-138710030D7F}" sibTransId="{0BFFA871-4075-4BF1-9DE5-02CFEDB964A4}"/>
    <dgm:cxn modelId="{D9E9FDEB-6940-4FE4-A9DA-1DBB4DFB3548}" type="presOf" srcId="{FA8B3023-DAA2-464A-9C50-ABDEAFB9F1BF}" destId="{2A4B56E2-C603-4D47-9E69-573D2834B928}" srcOrd="0" destOrd="2" presId="urn:microsoft.com/office/officeart/2005/8/layout/list1"/>
    <dgm:cxn modelId="{E1B559EF-8653-4B69-8880-C23707EA0830}" srcId="{2A7232EE-B1F7-4317-AFCE-A470F6280EEB}" destId="{FA8B3023-DAA2-464A-9C50-ABDEAFB9F1BF}" srcOrd="2" destOrd="0" parTransId="{1E9D925E-CA56-41F8-BC20-EDC5204AF7A6}" sibTransId="{41CE06B4-63FD-4D78-9AF6-35CE1AA38CF9}"/>
    <dgm:cxn modelId="{FFB3F7F0-4F5F-4AE7-865C-E5506A277A33}" type="presOf" srcId="{C2216276-2CB2-4C26-9F2F-99E9DAA9A337}" destId="{F3CCACA1-9BEB-43F1-BE1A-38ADF8817C49}" srcOrd="0" destOrd="0" presId="urn:microsoft.com/office/officeart/2005/8/layout/list1"/>
    <dgm:cxn modelId="{33C954F4-6BA5-44B0-9B92-4EB9AD9F4CC4}" srcId="{52A31491-BA54-46FC-AD2B-60DB3C1CED62}" destId="{1CD310BC-49B8-4F56-BDCD-80DA01DD7D9B}" srcOrd="2" destOrd="0" parTransId="{C09C6E26-C59C-4FA3-A975-944DCFFF6C88}" sibTransId="{D32A4DE1-E22C-456F-86E9-DF78DE803DFB}"/>
    <dgm:cxn modelId="{9A3603F5-75C1-4093-BB89-6EB2E777856B}" srcId="{2A7232EE-B1F7-4317-AFCE-A470F6280EEB}" destId="{57CEADB8-BEB7-4D37-AC00-82CFFAD21DAC}" srcOrd="0" destOrd="0" parTransId="{51B718E5-1990-4BB8-A9A4-1464C18513F6}" sibTransId="{A716B291-8956-41E1-A812-66C2640504D4}"/>
    <dgm:cxn modelId="{5235BCDE-6794-4C6B-B72B-C3197D7A1E43}" type="presParOf" srcId="{C66AFA5B-F110-4101-9886-3D22DFCFB7DB}" destId="{92759A48-7C64-4B43-A68E-BB82F9ABE826}" srcOrd="0" destOrd="0" presId="urn:microsoft.com/office/officeart/2005/8/layout/list1"/>
    <dgm:cxn modelId="{E7A821A0-7DE3-4DF9-A4D2-3AEAE49489F9}" type="presParOf" srcId="{92759A48-7C64-4B43-A68E-BB82F9ABE826}" destId="{B0EACE0B-590D-432A-90B9-0D0A19C64260}" srcOrd="0" destOrd="0" presId="urn:microsoft.com/office/officeart/2005/8/layout/list1"/>
    <dgm:cxn modelId="{597A9E35-9817-464D-A09D-941B8C78CDC6}" type="presParOf" srcId="{92759A48-7C64-4B43-A68E-BB82F9ABE826}" destId="{94603D06-287F-4693-A0CD-03CEF952C7CE}" srcOrd="1" destOrd="0" presId="urn:microsoft.com/office/officeart/2005/8/layout/list1"/>
    <dgm:cxn modelId="{EBCEEF8B-B3FF-42C9-A626-80588E5FCB8C}" type="presParOf" srcId="{C66AFA5B-F110-4101-9886-3D22DFCFB7DB}" destId="{5C00A25A-F77A-41BD-9EB3-D8EF2FC186F8}" srcOrd="1" destOrd="0" presId="urn:microsoft.com/office/officeart/2005/8/layout/list1"/>
    <dgm:cxn modelId="{BDA557A9-3472-4040-9951-390EDFDF19E7}" type="presParOf" srcId="{C66AFA5B-F110-4101-9886-3D22DFCFB7DB}" destId="{F3CCACA1-9BEB-43F1-BE1A-38ADF8817C49}" srcOrd="2" destOrd="0" presId="urn:microsoft.com/office/officeart/2005/8/layout/list1"/>
    <dgm:cxn modelId="{B738A29C-031A-4C11-BBDE-5A9B81B240A0}" type="presParOf" srcId="{C66AFA5B-F110-4101-9886-3D22DFCFB7DB}" destId="{2BA0F0B3-2A3C-4220-9AE7-06FE7480FB1A}" srcOrd="3" destOrd="0" presId="urn:microsoft.com/office/officeart/2005/8/layout/list1"/>
    <dgm:cxn modelId="{C260A81F-F364-48A1-9EBD-B569C003CEF9}" type="presParOf" srcId="{C66AFA5B-F110-4101-9886-3D22DFCFB7DB}" destId="{DC330958-652A-4BFB-9FC5-0998C7535809}" srcOrd="4" destOrd="0" presId="urn:microsoft.com/office/officeart/2005/8/layout/list1"/>
    <dgm:cxn modelId="{50604E71-FA07-400C-BC45-F45F7E48F178}" type="presParOf" srcId="{DC330958-652A-4BFB-9FC5-0998C7535809}" destId="{040A3C16-62F5-4933-B537-4D93388843CA}" srcOrd="0" destOrd="0" presId="urn:microsoft.com/office/officeart/2005/8/layout/list1"/>
    <dgm:cxn modelId="{0991BC66-B684-4B54-91B8-8AE65DE01254}" type="presParOf" srcId="{DC330958-652A-4BFB-9FC5-0998C7535809}" destId="{57E58B71-2FB4-4530-BB50-C98A63D09CE7}" srcOrd="1" destOrd="0" presId="urn:microsoft.com/office/officeart/2005/8/layout/list1"/>
    <dgm:cxn modelId="{A23FE77D-944D-482B-A87E-2582BF3CD742}" type="presParOf" srcId="{C66AFA5B-F110-4101-9886-3D22DFCFB7DB}" destId="{BD755FFC-5656-4FA3-A34C-7296769EA788}" srcOrd="5" destOrd="0" presId="urn:microsoft.com/office/officeart/2005/8/layout/list1"/>
    <dgm:cxn modelId="{2537B74E-A718-43C4-8D90-EE491FF76550}" type="presParOf" srcId="{C66AFA5B-F110-4101-9886-3D22DFCFB7DB}" destId="{2A4B56E2-C603-4D47-9E69-573D2834B92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331FEF-E476-4AEE-8F9D-B251D081C35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163896F-CCB9-49F0-928F-9CA54AB423C0}">
      <dgm:prSet/>
      <dgm:spPr/>
      <dgm:t>
        <a:bodyPr/>
        <a:lstStyle/>
        <a:p>
          <a:r>
            <a:rPr lang="en-US"/>
            <a:t>In love with everything you see and do</a:t>
          </a:r>
        </a:p>
      </dgm:t>
    </dgm:pt>
    <dgm:pt modelId="{C7B1E375-06D3-421E-B38E-EF49EBA7C605}" type="parTrans" cxnId="{2D18FDB3-B573-47DB-AE3A-AA4C66E9DEEE}">
      <dgm:prSet/>
      <dgm:spPr/>
      <dgm:t>
        <a:bodyPr/>
        <a:lstStyle/>
        <a:p>
          <a:endParaRPr lang="en-US"/>
        </a:p>
      </dgm:t>
    </dgm:pt>
    <dgm:pt modelId="{077B6B84-22EC-4CFC-B8E7-83DDFB75C833}" type="sibTrans" cxnId="{2D18FDB3-B573-47DB-AE3A-AA4C66E9DEEE}">
      <dgm:prSet/>
      <dgm:spPr/>
      <dgm:t>
        <a:bodyPr/>
        <a:lstStyle/>
        <a:p>
          <a:endParaRPr lang="en-US"/>
        </a:p>
      </dgm:t>
    </dgm:pt>
    <dgm:pt modelId="{2B0252FA-A23A-4773-85B6-DF1D8E9A2603}">
      <dgm:prSet/>
      <dgm:spPr/>
      <dgm:t>
        <a:bodyPr/>
        <a:lstStyle/>
        <a:p>
          <a:r>
            <a:rPr lang="en-US"/>
            <a:t>Life is wonderful </a:t>
          </a:r>
        </a:p>
      </dgm:t>
    </dgm:pt>
    <dgm:pt modelId="{C572D318-0678-430F-80B9-08D6541643D9}" type="parTrans" cxnId="{20DF5792-624D-42D1-9181-2350F0F2F66B}">
      <dgm:prSet/>
      <dgm:spPr/>
      <dgm:t>
        <a:bodyPr/>
        <a:lstStyle/>
        <a:p>
          <a:endParaRPr lang="en-US"/>
        </a:p>
      </dgm:t>
    </dgm:pt>
    <dgm:pt modelId="{9D04E828-B142-4D17-B798-0870D65CB4FD}" type="sibTrans" cxnId="{20DF5792-624D-42D1-9181-2350F0F2F66B}">
      <dgm:prSet/>
      <dgm:spPr/>
      <dgm:t>
        <a:bodyPr/>
        <a:lstStyle/>
        <a:p>
          <a:endParaRPr lang="en-US"/>
        </a:p>
      </dgm:t>
    </dgm:pt>
    <dgm:pt modelId="{684FD00C-5AC4-48BF-815A-9BD46AAB5AE6}">
      <dgm:prSet/>
      <dgm:spPr/>
      <dgm:t>
        <a:bodyPr/>
        <a:lstStyle/>
        <a:p>
          <a:r>
            <a:rPr lang="en-US"/>
            <a:t>You feel GREAT</a:t>
          </a:r>
        </a:p>
      </dgm:t>
    </dgm:pt>
    <dgm:pt modelId="{09521833-520B-4F96-95C9-39253C87197F}" type="parTrans" cxnId="{54E1C045-2880-4372-BEE7-249958924CD6}">
      <dgm:prSet/>
      <dgm:spPr/>
      <dgm:t>
        <a:bodyPr/>
        <a:lstStyle/>
        <a:p>
          <a:endParaRPr lang="en-US"/>
        </a:p>
      </dgm:t>
    </dgm:pt>
    <dgm:pt modelId="{4658F00C-5456-471B-BAA8-98741009ABFD}" type="sibTrans" cxnId="{54E1C045-2880-4372-BEE7-249958924CD6}">
      <dgm:prSet/>
      <dgm:spPr/>
      <dgm:t>
        <a:bodyPr/>
        <a:lstStyle/>
        <a:p>
          <a:endParaRPr lang="en-US"/>
        </a:p>
      </dgm:t>
    </dgm:pt>
    <dgm:pt modelId="{E9838EDA-C9A9-4228-8642-E990EC4C6E72}">
      <dgm:prSet/>
      <dgm:spPr/>
      <dgm:t>
        <a:bodyPr/>
        <a:lstStyle/>
        <a:p>
          <a:r>
            <a:rPr lang="en-US"/>
            <a:t>You never want to leave</a:t>
          </a:r>
        </a:p>
      </dgm:t>
    </dgm:pt>
    <dgm:pt modelId="{617882D9-CA50-4801-BCBE-92C9D4C100B1}" type="parTrans" cxnId="{2B740624-0919-418D-879A-B2EC9A644245}">
      <dgm:prSet/>
      <dgm:spPr/>
      <dgm:t>
        <a:bodyPr/>
        <a:lstStyle/>
        <a:p>
          <a:endParaRPr lang="en-US"/>
        </a:p>
      </dgm:t>
    </dgm:pt>
    <dgm:pt modelId="{8CABC5C8-D013-4442-8D42-5B0E829999FD}" type="sibTrans" cxnId="{2B740624-0919-418D-879A-B2EC9A644245}">
      <dgm:prSet/>
      <dgm:spPr/>
      <dgm:t>
        <a:bodyPr/>
        <a:lstStyle/>
        <a:p>
          <a:endParaRPr lang="en-US"/>
        </a:p>
      </dgm:t>
    </dgm:pt>
    <dgm:pt modelId="{A0307438-508E-49EF-862B-A19D5F5D2D74}">
      <dgm:prSet/>
      <dgm:spPr/>
      <dgm:t>
        <a:bodyPr/>
        <a:lstStyle/>
        <a:p>
          <a:r>
            <a:rPr lang="en-US"/>
            <a:t>Meeting new people is fun</a:t>
          </a:r>
        </a:p>
      </dgm:t>
    </dgm:pt>
    <dgm:pt modelId="{211DDB07-D992-4026-8E87-4A567EE733A8}" type="parTrans" cxnId="{5FAE3881-6216-4B06-A58F-A64824BF38A9}">
      <dgm:prSet/>
      <dgm:spPr/>
      <dgm:t>
        <a:bodyPr/>
        <a:lstStyle/>
        <a:p>
          <a:endParaRPr lang="en-US"/>
        </a:p>
      </dgm:t>
    </dgm:pt>
    <dgm:pt modelId="{7BF40DEC-BEEB-43D5-AAE4-44DDB02B2D72}" type="sibTrans" cxnId="{5FAE3881-6216-4B06-A58F-A64824BF38A9}">
      <dgm:prSet/>
      <dgm:spPr/>
      <dgm:t>
        <a:bodyPr/>
        <a:lstStyle/>
        <a:p>
          <a:endParaRPr lang="en-US"/>
        </a:p>
      </dgm:t>
    </dgm:pt>
    <dgm:pt modelId="{D0B8A8E9-630A-4A0C-ADE6-21932D106912}" type="pres">
      <dgm:prSet presAssocID="{02331FEF-E476-4AEE-8F9D-B251D081C35D}" presName="cycle" presStyleCnt="0">
        <dgm:presLayoutVars>
          <dgm:dir/>
          <dgm:resizeHandles val="exact"/>
        </dgm:presLayoutVars>
      </dgm:prSet>
      <dgm:spPr/>
    </dgm:pt>
    <dgm:pt modelId="{7FE617B3-1BCF-4E3D-9CAD-F760F22663EB}" type="pres">
      <dgm:prSet presAssocID="{E163896F-CCB9-49F0-928F-9CA54AB423C0}" presName="dummy" presStyleCnt="0"/>
      <dgm:spPr/>
    </dgm:pt>
    <dgm:pt modelId="{511CF11C-FD2D-485F-94E8-7660027D79C1}" type="pres">
      <dgm:prSet presAssocID="{E163896F-CCB9-49F0-928F-9CA54AB423C0}" presName="node" presStyleLbl="revTx" presStyleIdx="0" presStyleCnt="5">
        <dgm:presLayoutVars>
          <dgm:bulletEnabled val="1"/>
        </dgm:presLayoutVars>
      </dgm:prSet>
      <dgm:spPr/>
    </dgm:pt>
    <dgm:pt modelId="{01AF29DB-D04F-4D85-97E6-2D5366B80EBB}" type="pres">
      <dgm:prSet presAssocID="{077B6B84-22EC-4CFC-B8E7-83DDFB75C833}" presName="sibTrans" presStyleLbl="node1" presStyleIdx="0" presStyleCnt="5"/>
      <dgm:spPr/>
    </dgm:pt>
    <dgm:pt modelId="{FA250065-D6F1-4E99-8470-2A88AEB3D9EA}" type="pres">
      <dgm:prSet presAssocID="{2B0252FA-A23A-4773-85B6-DF1D8E9A2603}" presName="dummy" presStyleCnt="0"/>
      <dgm:spPr/>
    </dgm:pt>
    <dgm:pt modelId="{8756E04A-7487-43DA-9163-9A1E12C7E056}" type="pres">
      <dgm:prSet presAssocID="{2B0252FA-A23A-4773-85B6-DF1D8E9A2603}" presName="node" presStyleLbl="revTx" presStyleIdx="1" presStyleCnt="5">
        <dgm:presLayoutVars>
          <dgm:bulletEnabled val="1"/>
        </dgm:presLayoutVars>
      </dgm:prSet>
      <dgm:spPr/>
    </dgm:pt>
    <dgm:pt modelId="{1FA64A90-59EE-4606-BC02-826365DF87C1}" type="pres">
      <dgm:prSet presAssocID="{9D04E828-B142-4D17-B798-0870D65CB4FD}" presName="sibTrans" presStyleLbl="node1" presStyleIdx="1" presStyleCnt="5"/>
      <dgm:spPr/>
    </dgm:pt>
    <dgm:pt modelId="{41EE0DC2-5EB5-4A8C-AB12-554EB5EBE1EF}" type="pres">
      <dgm:prSet presAssocID="{684FD00C-5AC4-48BF-815A-9BD46AAB5AE6}" presName="dummy" presStyleCnt="0"/>
      <dgm:spPr/>
    </dgm:pt>
    <dgm:pt modelId="{C170C10E-81D5-4733-BDF0-45775E8A9A66}" type="pres">
      <dgm:prSet presAssocID="{684FD00C-5AC4-48BF-815A-9BD46AAB5AE6}" presName="node" presStyleLbl="revTx" presStyleIdx="2" presStyleCnt="5">
        <dgm:presLayoutVars>
          <dgm:bulletEnabled val="1"/>
        </dgm:presLayoutVars>
      </dgm:prSet>
      <dgm:spPr/>
    </dgm:pt>
    <dgm:pt modelId="{09C33A33-B88D-4A10-ADA9-8DB50D23D459}" type="pres">
      <dgm:prSet presAssocID="{4658F00C-5456-471B-BAA8-98741009ABFD}" presName="sibTrans" presStyleLbl="node1" presStyleIdx="2" presStyleCnt="5"/>
      <dgm:spPr/>
    </dgm:pt>
    <dgm:pt modelId="{92C4716E-62FA-4A94-B4DE-6E175E309E4A}" type="pres">
      <dgm:prSet presAssocID="{E9838EDA-C9A9-4228-8642-E990EC4C6E72}" presName="dummy" presStyleCnt="0"/>
      <dgm:spPr/>
    </dgm:pt>
    <dgm:pt modelId="{7E9E5C19-897C-405F-AD2F-4AC3DFAA39D6}" type="pres">
      <dgm:prSet presAssocID="{E9838EDA-C9A9-4228-8642-E990EC4C6E72}" presName="node" presStyleLbl="revTx" presStyleIdx="3" presStyleCnt="5">
        <dgm:presLayoutVars>
          <dgm:bulletEnabled val="1"/>
        </dgm:presLayoutVars>
      </dgm:prSet>
      <dgm:spPr/>
    </dgm:pt>
    <dgm:pt modelId="{E378881A-6B44-48E0-A984-BAE52FCEC4FE}" type="pres">
      <dgm:prSet presAssocID="{8CABC5C8-D013-4442-8D42-5B0E829999FD}" presName="sibTrans" presStyleLbl="node1" presStyleIdx="3" presStyleCnt="5"/>
      <dgm:spPr/>
    </dgm:pt>
    <dgm:pt modelId="{554AC6F0-D44E-451C-BD37-F8F098787046}" type="pres">
      <dgm:prSet presAssocID="{A0307438-508E-49EF-862B-A19D5F5D2D74}" presName="dummy" presStyleCnt="0"/>
      <dgm:spPr/>
    </dgm:pt>
    <dgm:pt modelId="{E649089E-37A7-4A0A-9DE2-5A0E8B1652D0}" type="pres">
      <dgm:prSet presAssocID="{A0307438-508E-49EF-862B-A19D5F5D2D74}" presName="node" presStyleLbl="revTx" presStyleIdx="4" presStyleCnt="5">
        <dgm:presLayoutVars>
          <dgm:bulletEnabled val="1"/>
        </dgm:presLayoutVars>
      </dgm:prSet>
      <dgm:spPr/>
    </dgm:pt>
    <dgm:pt modelId="{9C97D8D2-4848-4AC5-B601-47A54782E4C4}" type="pres">
      <dgm:prSet presAssocID="{7BF40DEC-BEEB-43D5-AAE4-44DDB02B2D72}" presName="sibTrans" presStyleLbl="node1" presStyleIdx="4" presStyleCnt="5"/>
      <dgm:spPr/>
    </dgm:pt>
  </dgm:ptLst>
  <dgm:cxnLst>
    <dgm:cxn modelId="{2C517C0B-2244-4E65-A8FE-E7277059B7F0}" type="presOf" srcId="{684FD00C-5AC4-48BF-815A-9BD46AAB5AE6}" destId="{C170C10E-81D5-4733-BDF0-45775E8A9A66}" srcOrd="0" destOrd="0" presId="urn:microsoft.com/office/officeart/2005/8/layout/cycle1"/>
    <dgm:cxn modelId="{84E67F10-1D81-4F8A-BE8B-1A500FF495E9}" type="presOf" srcId="{E163896F-CCB9-49F0-928F-9CA54AB423C0}" destId="{511CF11C-FD2D-485F-94E8-7660027D79C1}" srcOrd="0" destOrd="0" presId="urn:microsoft.com/office/officeart/2005/8/layout/cycle1"/>
    <dgm:cxn modelId="{2B740624-0919-418D-879A-B2EC9A644245}" srcId="{02331FEF-E476-4AEE-8F9D-B251D081C35D}" destId="{E9838EDA-C9A9-4228-8642-E990EC4C6E72}" srcOrd="3" destOrd="0" parTransId="{617882D9-CA50-4801-BCBE-92C9D4C100B1}" sibTransId="{8CABC5C8-D013-4442-8D42-5B0E829999FD}"/>
    <dgm:cxn modelId="{D430C924-F8E6-4216-9426-6A2E01772302}" type="presOf" srcId="{A0307438-508E-49EF-862B-A19D5F5D2D74}" destId="{E649089E-37A7-4A0A-9DE2-5A0E8B1652D0}" srcOrd="0" destOrd="0" presId="urn:microsoft.com/office/officeart/2005/8/layout/cycle1"/>
    <dgm:cxn modelId="{64BC4828-380E-4E22-A1DA-545338955101}" type="presOf" srcId="{7BF40DEC-BEEB-43D5-AAE4-44DDB02B2D72}" destId="{9C97D8D2-4848-4AC5-B601-47A54782E4C4}" srcOrd="0" destOrd="0" presId="urn:microsoft.com/office/officeart/2005/8/layout/cycle1"/>
    <dgm:cxn modelId="{9F444B65-0F33-4DE9-A595-423227A72F77}" type="presOf" srcId="{02331FEF-E476-4AEE-8F9D-B251D081C35D}" destId="{D0B8A8E9-630A-4A0C-ADE6-21932D106912}" srcOrd="0" destOrd="0" presId="urn:microsoft.com/office/officeart/2005/8/layout/cycle1"/>
    <dgm:cxn modelId="{54E1C045-2880-4372-BEE7-249958924CD6}" srcId="{02331FEF-E476-4AEE-8F9D-B251D081C35D}" destId="{684FD00C-5AC4-48BF-815A-9BD46AAB5AE6}" srcOrd="2" destOrd="0" parTransId="{09521833-520B-4F96-95C9-39253C87197F}" sibTransId="{4658F00C-5456-471B-BAA8-98741009ABFD}"/>
    <dgm:cxn modelId="{A636D952-E7EE-48C7-BC7D-18EF35E07364}" type="presOf" srcId="{077B6B84-22EC-4CFC-B8E7-83DDFB75C833}" destId="{01AF29DB-D04F-4D85-97E6-2D5366B80EBB}" srcOrd="0" destOrd="0" presId="urn:microsoft.com/office/officeart/2005/8/layout/cycle1"/>
    <dgm:cxn modelId="{5FAE3881-6216-4B06-A58F-A64824BF38A9}" srcId="{02331FEF-E476-4AEE-8F9D-B251D081C35D}" destId="{A0307438-508E-49EF-862B-A19D5F5D2D74}" srcOrd="4" destOrd="0" parTransId="{211DDB07-D992-4026-8E87-4A567EE733A8}" sibTransId="{7BF40DEC-BEEB-43D5-AAE4-44DDB02B2D72}"/>
    <dgm:cxn modelId="{20DF5792-624D-42D1-9181-2350F0F2F66B}" srcId="{02331FEF-E476-4AEE-8F9D-B251D081C35D}" destId="{2B0252FA-A23A-4773-85B6-DF1D8E9A2603}" srcOrd="1" destOrd="0" parTransId="{C572D318-0678-430F-80B9-08D6541643D9}" sibTransId="{9D04E828-B142-4D17-B798-0870D65CB4FD}"/>
    <dgm:cxn modelId="{C475E69F-FCB1-444E-9145-9914FE54E51C}" type="presOf" srcId="{4658F00C-5456-471B-BAA8-98741009ABFD}" destId="{09C33A33-B88D-4A10-ADA9-8DB50D23D459}" srcOrd="0" destOrd="0" presId="urn:microsoft.com/office/officeart/2005/8/layout/cycle1"/>
    <dgm:cxn modelId="{2D18FDB3-B573-47DB-AE3A-AA4C66E9DEEE}" srcId="{02331FEF-E476-4AEE-8F9D-B251D081C35D}" destId="{E163896F-CCB9-49F0-928F-9CA54AB423C0}" srcOrd="0" destOrd="0" parTransId="{C7B1E375-06D3-421E-B38E-EF49EBA7C605}" sibTransId="{077B6B84-22EC-4CFC-B8E7-83DDFB75C833}"/>
    <dgm:cxn modelId="{F0B40DB7-73B3-4D48-9E24-8505318D77F4}" type="presOf" srcId="{2B0252FA-A23A-4773-85B6-DF1D8E9A2603}" destId="{8756E04A-7487-43DA-9163-9A1E12C7E056}" srcOrd="0" destOrd="0" presId="urn:microsoft.com/office/officeart/2005/8/layout/cycle1"/>
    <dgm:cxn modelId="{C3255CCC-7A3B-49DB-8186-E2A98EF94D6E}" type="presOf" srcId="{8CABC5C8-D013-4442-8D42-5B0E829999FD}" destId="{E378881A-6B44-48E0-A984-BAE52FCEC4FE}" srcOrd="0" destOrd="0" presId="urn:microsoft.com/office/officeart/2005/8/layout/cycle1"/>
    <dgm:cxn modelId="{E72F77F8-E351-4586-9EFD-C9C75AC12B8A}" type="presOf" srcId="{E9838EDA-C9A9-4228-8642-E990EC4C6E72}" destId="{7E9E5C19-897C-405F-AD2F-4AC3DFAA39D6}" srcOrd="0" destOrd="0" presId="urn:microsoft.com/office/officeart/2005/8/layout/cycle1"/>
    <dgm:cxn modelId="{8B5403FC-47A8-47F1-9863-36CEDD1B069C}" type="presOf" srcId="{9D04E828-B142-4D17-B798-0870D65CB4FD}" destId="{1FA64A90-59EE-4606-BC02-826365DF87C1}" srcOrd="0" destOrd="0" presId="urn:microsoft.com/office/officeart/2005/8/layout/cycle1"/>
    <dgm:cxn modelId="{895F2400-8D00-4EE5-BDDB-945C72FFF538}" type="presParOf" srcId="{D0B8A8E9-630A-4A0C-ADE6-21932D106912}" destId="{7FE617B3-1BCF-4E3D-9CAD-F760F22663EB}" srcOrd="0" destOrd="0" presId="urn:microsoft.com/office/officeart/2005/8/layout/cycle1"/>
    <dgm:cxn modelId="{9A19CE5D-9802-491E-9292-8E3DDF8B4FE1}" type="presParOf" srcId="{D0B8A8E9-630A-4A0C-ADE6-21932D106912}" destId="{511CF11C-FD2D-485F-94E8-7660027D79C1}" srcOrd="1" destOrd="0" presId="urn:microsoft.com/office/officeart/2005/8/layout/cycle1"/>
    <dgm:cxn modelId="{2DA32893-D4E9-4FBA-A22C-1B3298F6D8C0}" type="presParOf" srcId="{D0B8A8E9-630A-4A0C-ADE6-21932D106912}" destId="{01AF29DB-D04F-4D85-97E6-2D5366B80EBB}" srcOrd="2" destOrd="0" presId="urn:microsoft.com/office/officeart/2005/8/layout/cycle1"/>
    <dgm:cxn modelId="{36781A95-5C52-4C17-AC4B-AAD8DA5A6170}" type="presParOf" srcId="{D0B8A8E9-630A-4A0C-ADE6-21932D106912}" destId="{FA250065-D6F1-4E99-8470-2A88AEB3D9EA}" srcOrd="3" destOrd="0" presId="urn:microsoft.com/office/officeart/2005/8/layout/cycle1"/>
    <dgm:cxn modelId="{DA9CBB58-B097-4764-8E4C-F13390CE8CA3}" type="presParOf" srcId="{D0B8A8E9-630A-4A0C-ADE6-21932D106912}" destId="{8756E04A-7487-43DA-9163-9A1E12C7E056}" srcOrd="4" destOrd="0" presId="urn:microsoft.com/office/officeart/2005/8/layout/cycle1"/>
    <dgm:cxn modelId="{4B3918D1-83E4-4ECA-8B3A-BE9C063A302E}" type="presParOf" srcId="{D0B8A8E9-630A-4A0C-ADE6-21932D106912}" destId="{1FA64A90-59EE-4606-BC02-826365DF87C1}" srcOrd="5" destOrd="0" presId="urn:microsoft.com/office/officeart/2005/8/layout/cycle1"/>
    <dgm:cxn modelId="{148994F0-0DA2-4B75-BFBE-F14F176E6C74}" type="presParOf" srcId="{D0B8A8E9-630A-4A0C-ADE6-21932D106912}" destId="{41EE0DC2-5EB5-4A8C-AB12-554EB5EBE1EF}" srcOrd="6" destOrd="0" presId="urn:microsoft.com/office/officeart/2005/8/layout/cycle1"/>
    <dgm:cxn modelId="{CDE7BC0D-CB24-45E1-BDF7-53E4D56F09E0}" type="presParOf" srcId="{D0B8A8E9-630A-4A0C-ADE6-21932D106912}" destId="{C170C10E-81D5-4733-BDF0-45775E8A9A66}" srcOrd="7" destOrd="0" presId="urn:microsoft.com/office/officeart/2005/8/layout/cycle1"/>
    <dgm:cxn modelId="{657A62A7-3663-4228-BBA1-3F083E899F3C}" type="presParOf" srcId="{D0B8A8E9-630A-4A0C-ADE6-21932D106912}" destId="{09C33A33-B88D-4A10-ADA9-8DB50D23D459}" srcOrd="8" destOrd="0" presId="urn:microsoft.com/office/officeart/2005/8/layout/cycle1"/>
    <dgm:cxn modelId="{15C42478-42A7-42A1-90F0-BCD8BBC2B11A}" type="presParOf" srcId="{D0B8A8E9-630A-4A0C-ADE6-21932D106912}" destId="{92C4716E-62FA-4A94-B4DE-6E175E309E4A}" srcOrd="9" destOrd="0" presId="urn:microsoft.com/office/officeart/2005/8/layout/cycle1"/>
    <dgm:cxn modelId="{0469B60C-F634-493B-9D20-A5302CB3B3F9}" type="presParOf" srcId="{D0B8A8E9-630A-4A0C-ADE6-21932D106912}" destId="{7E9E5C19-897C-405F-AD2F-4AC3DFAA39D6}" srcOrd="10" destOrd="0" presId="urn:microsoft.com/office/officeart/2005/8/layout/cycle1"/>
    <dgm:cxn modelId="{72B72F93-F82A-4153-BAA7-502628472DDB}" type="presParOf" srcId="{D0B8A8E9-630A-4A0C-ADE6-21932D106912}" destId="{E378881A-6B44-48E0-A984-BAE52FCEC4FE}" srcOrd="11" destOrd="0" presId="urn:microsoft.com/office/officeart/2005/8/layout/cycle1"/>
    <dgm:cxn modelId="{2FE28D1F-2A12-4097-B385-12C299577E03}" type="presParOf" srcId="{D0B8A8E9-630A-4A0C-ADE6-21932D106912}" destId="{554AC6F0-D44E-451C-BD37-F8F098787046}" srcOrd="12" destOrd="0" presId="urn:microsoft.com/office/officeart/2005/8/layout/cycle1"/>
    <dgm:cxn modelId="{0AA44364-030F-4422-BE4F-0E53FA5ABA73}" type="presParOf" srcId="{D0B8A8E9-630A-4A0C-ADE6-21932D106912}" destId="{E649089E-37A7-4A0A-9DE2-5A0E8B1652D0}" srcOrd="13" destOrd="0" presId="urn:microsoft.com/office/officeart/2005/8/layout/cycle1"/>
    <dgm:cxn modelId="{E258B05B-D52E-4D00-9617-C120A4D6CBC5}" type="presParOf" srcId="{D0B8A8E9-630A-4A0C-ADE6-21932D106912}" destId="{9C97D8D2-4848-4AC5-B601-47A54782E4C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AF636-6E10-4C00-81BE-174C086E398A}">
      <dsp:nvSpPr>
        <dsp:cNvPr id="0" name=""/>
        <dsp:cNvSpPr/>
      </dsp:nvSpPr>
      <dsp:spPr>
        <a:xfrm>
          <a:off x="0" y="508769"/>
          <a:ext cx="57150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312420" rIns="44354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1A (Lower Beginner)	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1B (Upper Beginner)</a:t>
          </a:r>
        </a:p>
      </dsp:txBody>
      <dsp:txXfrm>
        <a:off x="0" y="508769"/>
        <a:ext cx="5715000" cy="850500"/>
      </dsp:txXfrm>
    </dsp:sp>
    <dsp:sp modelId="{063BED83-0E7E-429B-B4B3-A6185E92D6E4}">
      <dsp:nvSpPr>
        <dsp:cNvPr id="0" name=""/>
        <dsp:cNvSpPr/>
      </dsp:nvSpPr>
      <dsp:spPr>
        <a:xfrm>
          <a:off x="285750" y="287369"/>
          <a:ext cx="40005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Level 1 -  Basic</a:t>
          </a:r>
        </a:p>
      </dsp:txBody>
      <dsp:txXfrm>
        <a:off x="307366" y="308985"/>
        <a:ext cx="3957268" cy="399568"/>
      </dsp:txXfrm>
    </dsp:sp>
    <dsp:sp modelId="{DC533638-B8DE-4706-95F7-2405924E021E}">
      <dsp:nvSpPr>
        <dsp:cNvPr id="0" name=""/>
        <dsp:cNvSpPr/>
      </dsp:nvSpPr>
      <dsp:spPr>
        <a:xfrm>
          <a:off x="0" y="1661669"/>
          <a:ext cx="57150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312420" rIns="44354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2A (Lower Intermediate	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2B (Upper Intermediate)</a:t>
          </a:r>
        </a:p>
      </dsp:txBody>
      <dsp:txXfrm>
        <a:off x="0" y="1661669"/>
        <a:ext cx="5715000" cy="850500"/>
      </dsp:txXfrm>
    </dsp:sp>
    <dsp:sp modelId="{2A41ADFE-56A5-4C64-AD3B-1DD1D6FDBFB4}">
      <dsp:nvSpPr>
        <dsp:cNvPr id="0" name=""/>
        <dsp:cNvSpPr/>
      </dsp:nvSpPr>
      <dsp:spPr>
        <a:xfrm>
          <a:off x="285750" y="1440269"/>
          <a:ext cx="40005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Level 2 -  Intermediate </a:t>
          </a:r>
        </a:p>
      </dsp:txBody>
      <dsp:txXfrm>
        <a:off x="307366" y="1461885"/>
        <a:ext cx="3957268" cy="399568"/>
      </dsp:txXfrm>
    </dsp:sp>
    <dsp:sp modelId="{2D30B742-7E24-4221-B244-37AD16314121}">
      <dsp:nvSpPr>
        <dsp:cNvPr id="0" name=""/>
        <dsp:cNvSpPr/>
      </dsp:nvSpPr>
      <dsp:spPr>
        <a:xfrm>
          <a:off x="0" y="2814569"/>
          <a:ext cx="57150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312420" rIns="44354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3A (Lower Advanced)	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Module 3B (Upper Advanced)</a:t>
          </a:r>
        </a:p>
      </dsp:txBody>
      <dsp:txXfrm>
        <a:off x="0" y="2814569"/>
        <a:ext cx="5715000" cy="850500"/>
      </dsp:txXfrm>
    </dsp:sp>
    <dsp:sp modelId="{7B41FD45-528D-423B-9102-F8617FA14518}">
      <dsp:nvSpPr>
        <dsp:cNvPr id="0" name=""/>
        <dsp:cNvSpPr/>
      </dsp:nvSpPr>
      <dsp:spPr>
        <a:xfrm>
          <a:off x="285750" y="2593170"/>
          <a:ext cx="40005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Level 3 – Advanced</a:t>
          </a:r>
        </a:p>
      </dsp:txBody>
      <dsp:txXfrm>
        <a:off x="307366" y="2614786"/>
        <a:ext cx="3957268" cy="399568"/>
      </dsp:txXfrm>
    </dsp:sp>
    <dsp:sp modelId="{1D13685E-33E2-42E9-B36E-FD6C70B41B3A}">
      <dsp:nvSpPr>
        <dsp:cNvPr id="0" name=""/>
        <dsp:cNvSpPr/>
      </dsp:nvSpPr>
      <dsp:spPr>
        <a:xfrm>
          <a:off x="0" y="3967470"/>
          <a:ext cx="5715000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312420" rIns="44354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Reading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Writing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Grammar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TOEFL</a:t>
          </a:r>
        </a:p>
      </dsp:txBody>
      <dsp:txXfrm>
        <a:off x="0" y="3967470"/>
        <a:ext cx="5715000" cy="1323000"/>
      </dsp:txXfrm>
    </dsp:sp>
    <dsp:sp modelId="{2A9BAF1D-2027-4016-B1D9-BE65ECAFFE1C}">
      <dsp:nvSpPr>
        <dsp:cNvPr id="0" name=""/>
        <dsp:cNvSpPr/>
      </dsp:nvSpPr>
      <dsp:spPr>
        <a:xfrm>
          <a:off x="285750" y="3746070"/>
          <a:ext cx="400050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Subjects</a:t>
          </a:r>
          <a:br>
            <a:rPr lang="en-US" sz="1500" kern="1200"/>
          </a:br>
          <a:r>
            <a:rPr lang="en-US" sz="1500" kern="1200"/>
            <a:t>	American Culture &amp; Conversation</a:t>
          </a:r>
        </a:p>
      </dsp:txBody>
      <dsp:txXfrm>
        <a:off x="307366" y="3767686"/>
        <a:ext cx="395726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D4D39-51E3-47BB-B94B-111CC72D3491}">
      <dsp:nvSpPr>
        <dsp:cNvPr id="0" name=""/>
        <dsp:cNvSpPr/>
      </dsp:nvSpPr>
      <dsp:spPr>
        <a:xfrm>
          <a:off x="1645920" y="1523"/>
          <a:ext cx="6583680" cy="15621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2" tIns="396773" rIns="127742" bIns="39677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Complete the COVID-19 Survey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You are required to complete this survey every time you come to LACC.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A link to the Covid-19 survey is located on the International Student Program website.</a:t>
          </a:r>
        </a:p>
      </dsp:txBody>
      <dsp:txXfrm>
        <a:off x="1645920" y="1523"/>
        <a:ext cx="6583680" cy="1562100"/>
      </dsp:txXfrm>
    </dsp:sp>
    <dsp:sp modelId="{137E106E-6AB0-4FC2-941D-5A6603A34567}">
      <dsp:nvSpPr>
        <dsp:cNvPr id="0" name=""/>
        <dsp:cNvSpPr/>
      </dsp:nvSpPr>
      <dsp:spPr>
        <a:xfrm>
          <a:off x="0" y="1523"/>
          <a:ext cx="1645920" cy="1562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7" tIns="154301" rIns="87097" bIns="15430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Complete</a:t>
          </a:r>
        </a:p>
      </dsp:txBody>
      <dsp:txXfrm>
        <a:off x="0" y="1523"/>
        <a:ext cx="1645920" cy="1562100"/>
      </dsp:txXfrm>
    </dsp:sp>
    <dsp:sp modelId="{FAB90AF9-180F-499F-878F-154D9157B603}">
      <dsp:nvSpPr>
        <dsp:cNvPr id="0" name=""/>
        <dsp:cNvSpPr/>
      </dsp:nvSpPr>
      <dsp:spPr>
        <a:xfrm>
          <a:off x="1645920" y="1657350"/>
          <a:ext cx="6583680" cy="15621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2" tIns="396773" rIns="127742" bIns="39677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Check Point Entry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To enter LACC you will enter through a check point marked as Visitor. Only go through the Visitor entrance.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You will be asked to show proof that the survey was completed.</a:t>
          </a:r>
        </a:p>
      </dsp:txBody>
      <dsp:txXfrm>
        <a:off x="1645920" y="1657350"/>
        <a:ext cx="6583680" cy="1562100"/>
      </dsp:txXfrm>
    </dsp:sp>
    <dsp:sp modelId="{7BFCCCAC-802C-4378-9DC6-799717A8B123}">
      <dsp:nvSpPr>
        <dsp:cNvPr id="0" name=""/>
        <dsp:cNvSpPr/>
      </dsp:nvSpPr>
      <dsp:spPr>
        <a:xfrm>
          <a:off x="0" y="1657350"/>
          <a:ext cx="1645920" cy="1562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7" tIns="154301" rIns="87097" bIns="15430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Check</a:t>
          </a:r>
        </a:p>
      </dsp:txBody>
      <dsp:txXfrm>
        <a:off x="0" y="1657350"/>
        <a:ext cx="1645920" cy="1562100"/>
      </dsp:txXfrm>
    </dsp:sp>
    <dsp:sp modelId="{A7EED90B-B6E7-431D-96D5-F8F4E240CAE5}">
      <dsp:nvSpPr>
        <dsp:cNvPr id="0" name=""/>
        <dsp:cNvSpPr/>
      </dsp:nvSpPr>
      <dsp:spPr>
        <a:xfrm>
          <a:off x="1645920" y="3313175"/>
          <a:ext cx="6583680" cy="15621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2" tIns="396773" rIns="127742" bIns="39677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Mask Mandate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LA County requires that masks be worn indoors.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LACC requires that masks be worn in all indoor spaces.</a:t>
          </a:r>
        </a:p>
      </dsp:txBody>
      <dsp:txXfrm>
        <a:off x="1645920" y="3313175"/>
        <a:ext cx="6583680" cy="1562100"/>
      </dsp:txXfrm>
    </dsp:sp>
    <dsp:sp modelId="{D3E621A1-74E1-455F-92F9-6263E0ED0655}">
      <dsp:nvSpPr>
        <dsp:cNvPr id="0" name=""/>
        <dsp:cNvSpPr/>
      </dsp:nvSpPr>
      <dsp:spPr>
        <a:xfrm>
          <a:off x="0" y="3313175"/>
          <a:ext cx="1645920" cy="1562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097" tIns="154301" rIns="87097" bIns="15430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Mask</a:t>
          </a:r>
        </a:p>
      </dsp:txBody>
      <dsp:txXfrm>
        <a:off x="0" y="3313175"/>
        <a:ext cx="1645920" cy="1562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CC8FB-6E84-4778-9EC3-3160A4375531}">
      <dsp:nvSpPr>
        <dsp:cNvPr id="0" name=""/>
        <dsp:cNvSpPr/>
      </dsp:nvSpPr>
      <dsp:spPr>
        <a:xfrm>
          <a:off x="0" y="766762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 Need a Drivers License to drive in the U.S.</a:t>
          </a:r>
        </a:p>
      </dsp:txBody>
      <dsp:txXfrm>
        <a:off x="0" y="766762"/>
        <a:ext cx="2571749" cy="1543050"/>
      </dsp:txXfrm>
    </dsp:sp>
    <dsp:sp modelId="{7496DFF8-5C1A-42DD-9EEE-90E979585514}">
      <dsp:nvSpPr>
        <dsp:cNvPr id="0" name=""/>
        <dsp:cNvSpPr/>
      </dsp:nvSpPr>
      <dsp:spPr>
        <a:xfrm>
          <a:off x="2828925" y="766762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Scheduling an appointment at the DMV</a:t>
          </a:r>
        </a:p>
      </dsp:txBody>
      <dsp:txXfrm>
        <a:off x="2828925" y="766762"/>
        <a:ext cx="2571749" cy="1543050"/>
      </dsp:txXfrm>
    </dsp:sp>
    <dsp:sp modelId="{06DEFB77-DBDA-4A3B-8077-453E062C587D}">
      <dsp:nvSpPr>
        <dsp:cNvPr id="0" name=""/>
        <dsp:cNvSpPr/>
      </dsp:nvSpPr>
      <dsp:spPr>
        <a:xfrm>
          <a:off x="5657849" y="766762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Pass test in English</a:t>
          </a:r>
        </a:p>
      </dsp:txBody>
      <dsp:txXfrm>
        <a:off x="5657849" y="766762"/>
        <a:ext cx="2571749" cy="1543050"/>
      </dsp:txXfrm>
    </dsp:sp>
    <dsp:sp modelId="{73512CD7-D870-4E51-A857-F2C9CEB7F2EF}">
      <dsp:nvSpPr>
        <dsp:cNvPr id="0" name=""/>
        <dsp:cNvSpPr/>
      </dsp:nvSpPr>
      <dsp:spPr>
        <a:xfrm>
          <a:off x="0" y="2566987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you will need: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Letter of enrollment from LACC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Passport with Visa stamp inside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I-20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Something with your U.S. address listed – utility bill, bank statement, phone bill, etc.</a:t>
          </a:r>
        </a:p>
      </dsp:txBody>
      <dsp:txXfrm>
        <a:off x="0" y="2566987"/>
        <a:ext cx="2571749" cy="1543050"/>
      </dsp:txXfrm>
    </dsp:sp>
    <dsp:sp modelId="{D776E6DA-DB9E-45EA-8929-6A5BBEA18C75}">
      <dsp:nvSpPr>
        <dsp:cNvPr id="0" name=""/>
        <dsp:cNvSpPr/>
      </dsp:nvSpPr>
      <dsp:spPr>
        <a:xfrm>
          <a:off x="2828925" y="2566987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If you plan to drive, you MUST purchase car insurance – it is ILLEGAL to drive without car insurance in the U.S.</a:t>
          </a:r>
        </a:p>
      </dsp:txBody>
      <dsp:txXfrm>
        <a:off x="2828925" y="2566987"/>
        <a:ext cx="2571749" cy="1543050"/>
      </dsp:txXfrm>
    </dsp:sp>
    <dsp:sp modelId="{2C387D13-3BDE-4D48-89E5-0752F9BB0B10}">
      <dsp:nvSpPr>
        <dsp:cNvPr id="0" name=""/>
        <dsp:cNvSpPr/>
      </dsp:nvSpPr>
      <dsp:spPr>
        <a:xfrm>
          <a:off x="5657849" y="2566987"/>
          <a:ext cx="2571749" cy="15430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2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If you have a license, you can rent a car or zipcar</a:t>
          </a:r>
        </a:p>
      </dsp:txBody>
      <dsp:txXfrm>
        <a:off x="5657849" y="2566987"/>
        <a:ext cx="2571749" cy="1543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CACA1-9BEB-43F1-BE1A-38ADF8817C49}">
      <dsp:nvSpPr>
        <dsp:cNvPr id="0" name=""/>
        <dsp:cNvSpPr/>
      </dsp:nvSpPr>
      <dsp:spPr>
        <a:xfrm>
          <a:off x="0" y="336899"/>
          <a:ext cx="8229600" cy="170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1656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Alcohol is legal for adults </a:t>
          </a:r>
          <a:r>
            <a:rPr lang="en-US" sz="2000" b="1" kern="1200"/>
            <a:t>over 21 years old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Nicotine is legal for adults </a:t>
          </a:r>
          <a:r>
            <a:rPr lang="en-US" sz="2000" b="1" kern="1200"/>
            <a:t>over 21 years old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Marijuana for </a:t>
          </a:r>
          <a:r>
            <a:rPr lang="en-US" sz="2000" b="1" kern="1200"/>
            <a:t>MEDICAL</a:t>
          </a:r>
          <a:r>
            <a:rPr lang="en-US" sz="2000" kern="1200"/>
            <a:t> purposes </a:t>
          </a:r>
          <a:r>
            <a:rPr lang="en-US" sz="2000" b="1" kern="1200"/>
            <a:t>ONLY – need medical proof</a:t>
          </a:r>
          <a:endParaRPr lang="en-US" sz="2000" kern="1200"/>
        </a:p>
      </dsp:txBody>
      <dsp:txXfrm>
        <a:off x="0" y="336899"/>
        <a:ext cx="8229600" cy="1701000"/>
      </dsp:txXfrm>
    </dsp:sp>
    <dsp:sp modelId="{94603D06-287F-4693-A0CD-03CEF952C7CE}">
      <dsp:nvSpPr>
        <dsp:cNvPr id="0" name=""/>
        <dsp:cNvSpPr/>
      </dsp:nvSpPr>
      <dsp:spPr>
        <a:xfrm>
          <a:off x="411480" y="41699"/>
          <a:ext cx="5760720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Legal Drugs in the United States </a:t>
          </a:r>
        </a:p>
      </dsp:txBody>
      <dsp:txXfrm>
        <a:off x="440301" y="70520"/>
        <a:ext cx="5703078" cy="532758"/>
      </dsp:txXfrm>
    </dsp:sp>
    <dsp:sp modelId="{2A4B56E2-C603-4D47-9E69-573D2834B928}">
      <dsp:nvSpPr>
        <dsp:cNvPr id="0" name=""/>
        <dsp:cNvSpPr/>
      </dsp:nvSpPr>
      <dsp:spPr>
        <a:xfrm>
          <a:off x="0" y="2441099"/>
          <a:ext cx="8229600" cy="239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1656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Cocaine, crack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Heroin, opiates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Ecstasy/MDMA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Mushrooms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Amphetamines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Ketamine</a:t>
          </a:r>
        </a:p>
      </dsp:txBody>
      <dsp:txXfrm>
        <a:off x="0" y="2441099"/>
        <a:ext cx="8229600" cy="2394000"/>
      </dsp:txXfrm>
    </dsp:sp>
    <dsp:sp modelId="{57E58B71-2FB4-4530-BB50-C98A63D09CE7}">
      <dsp:nvSpPr>
        <dsp:cNvPr id="0" name=""/>
        <dsp:cNvSpPr/>
      </dsp:nvSpPr>
      <dsp:spPr>
        <a:xfrm>
          <a:off x="411480" y="2145899"/>
          <a:ext cx="5760720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Illegal Drugs in the United States</a:t>
          </a:r>
        </a:p>
      </dsp:txBody>
      <dsp:txXfrm>
        <a:off x="440301" y="2174720"/>
        <a:ext cx="5703078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CF11C-FD2D-485F-94E8-7660027D79C1}">
      <dsp:nvSpPr>
        <dsp:cNvPr id="0" name=""/>
        <dsp:cNvSpPr/>
      </dsp:nvSpPr>
      <dsp:spPr>
        <a:xfrm>
          <a:off x="4693139" y="35211"/>
          <a:ext cx="1205507" cy="120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 love with everything you see and do</a:t>
          </a:r>
        </a:p>
      </dsp:txBody>
      <dsp:txXfrm>
        <a:off x="4693139" y="35211"/>
        <a:ext cx="1205507" cy="1205507"/>
      </dsp:txXfrm>
    </dsp:sp>
    <dsp:sp modelId="{01AF29DB-D04F-4D85-97E6-2D5366B80EBB}">
      <dsp:nvSpPr>
        <dsp:cNvPr id="0" name=""/>
        <dsp:cNvSpPr/>
      </dsp:nvSpPr>
      <dsp:spPr>
        <a:xfrm>
          <a:off x="1850740" y="-458"/>
          <a:ext cx="4528119" cy="4528119"/>
        </a:xfrm>
        <a:prstGeom prst="circularArrow">
          <a:avLst>
            <a:gd name="adj1" fmla="val 5191"/>
            <a:gd name="adj2" fmla="val 335277"/>
            <a:gd name="adj3" fmla="val 21295833"/>
            <a:gd name="adj4" fmla="val 19763968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6E04A-7487-43DA-9163-9A1E12C7E056}">
      <dsp:nvSpPr>
        <dsp:cNvPr id="0" name=""/>
        <dsp:cNvSpPr/>
      </dsp:nvSpPr>
      <dsp:spPr>
        <a:xfrm>
          <a:off x="5423095" y="2281785"/>
          <a:ext cx="1205507" cy="120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Life is wonderful </a:t>
          </a:r>
        </a:p>
      </dsp:txBody>
      <dsp:txXfrm>
        <a:off x="5423095" y="2281785"/>
        <a:ext cx="1205507" cy="1205507"/>
      </dsp:txXfrm>
    </dsp:sp>
    <dsp:sp modelId="{1FA64A90-59EE-4606-BC02-826365DF87C1}">
      <dsp:nvSpPr>
        <dsp:cNvPr id="0" name=""/>
        <dsp:cNvSpPr/>
      </dsp:nvSpPr>
      <dsp:spPr>
        <a:xfrm>
          <a:off x="1850740" y="-458"/>
          <a:ext cx="4528119" cy="4528119"/>
        </a:xfrm>
        <a:prstGeom prst="circularArrow">
          <a:avLst>
            <a:gd name="adj1" fmla="val 5191"/>
            <a:gd name="adj2" fmla="val 335277"/>
            <a:gd name="adj3" fmla="val 4017383"/>
            <a:gd name="adj4" fmla="val 2250967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0C10E-81D5-4733-BDF0-45775E8A9A66}">
      <dsp:nvSpPr>
        <dsp:cNvPr id="0" name=""/>
        <dsp:cNvSpPr/>
      </dsp:nvSpPr>
      <dsp:spPr>
        <a:xfrm>
          <a:off x="3512046" y="3670243"/>
          <a:ext cx="1205507" cy="120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feel GREAT</a:t>
          </a:r>
        </a:p>
      </dsp:txBody>
      <dsp:txXfrm>
        <a:off x="3512046" y="3670243"/>
        <a:ext cx="1205507" cy="1205507"/>
      </dsp:txXfrm>
    </dsp:sp>
    <dsp:sp modelId="{09C33A33-B88D-4A10-ADA9-8DB50D23D459}">
      <dsp:nvSpPr>
        <dsp:cNvPr id="0" name=""/>
        <dsp:cNvSpPr/>
      </dsp:nvSpPr>
      <dsp:spPr>
        <a:xfrm>
          <a:off x="1850740" y="-458"/>
          <a:ext cx="4528119" cy="4528119"/>
        </a:xfrm>
        <a:prstGeom prst="circularArrow">
          <a:avLst>
            <a:gd name="adj1" fmla="val 5191"/>
            <a:gd name="adj2" fmla="val 335277"/>
            <a:gd name="adj3" fmla="val 8213756"/>
            <a:gd name="adj4" fmla="val 6447340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E5C19-897C-405F-AD2F-4AC3DFAA39D6}">
      <dsp:nvSpPr>
        <dsp:cNvPr id="0" name=""/>
        <dsp:cNvSpPr/>
      </dsp:nvSpPr>
      <dsp:spPr>
        <a:xfrm>
          <a:off x="1600996" y="2281785"/>
          <a:ext cx="1205507" cy="120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never want to leave</a:t>
          </a:r>
        </a:p>
      </dsp:txBody>
      <dsp:txXfrm>
        <a:off x="1600996" y="2281785"/>
        <a:ext cx="1205507" cy="1205507"/>
      </dsp:txXfrm>
    </dsp:sp>
    <dsp:sp modelId="{E378881A-6B44-48E0-A984-BAE52FCEC4FE}">
      <dsp:nvSpPr>
        <dsp:cNvPr id="0" name=""/>
        <dsp:cNvSpPr/>
      </dsp:nvSpPr>
      <dsp:spPr>
        <a:xfrm>
          <a:off x="1850740" y="-458"/>
          <a:ext cx="4528119" cy="4528119"/>
        </a:xfrm>
        <a:prstGeom prst="circularArrow">
          <a:avLst>
            <a:gd name="adj1" fmla="val 5191"/>
            <a:gd name="adj2" fmla="val 335277"/>
            <a:gd name="adj3" fmla="val 12300755"/>
            <a:gd name="adj4" fmla="val 10768890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9089E-37A7-4A0A-9DE2-5A0E8B1652D0}">
      <dsp:nvSpPr>
        <dsp:cNvPr id="0" name=""/>
        <dsp:cNvSpPr/>
      </dsp:nvSpPr>
      <dsp:spPr>
        <a:xfrm>
          <a:off x="2330952" y="35211"/>
          <a:ext cx="1205507" cy="120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Meeting new people is fun</a:t>
          </a:r>
        </a:p>
      </dsp:txBody>
      <dsp:txXfrm>
        <a:off x="2330952" y="35211"/>
        <a:ext cx="1205507" cy="1205507"/>
      </dsp:txXfrm>
    </dsp:sp>
    <dsp:sp modelId="{9C97D8D2-4848-4AC5-B601-47A54782E4C4}">
      <dsp:nvSpPr>
        <dsp:cNvPr id="0" name=""/>
        <dsp:cNvSpPr/>
      </dsp:nvSpPr>
      <dsp:spPr>
        <a:xfrm>
          <a:off x="1850740" y="-458"/>
          <a:ext cx="4528119" cy="4528119"/>
        </a:xfrm>
        <a:prstGeom prst="circularArrow">
          <a:avLst>
            <a:gd name="adj1" fmla="val 5191"/>
            <a:gd name="adj2" fmla="val 335277"/>
            <a:gd name="adj3" fmla="val 16868364"/>
            <a:gd name="adj4" fmla="val 15196359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49" y="1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0CC07-2AF7-4346-87F9-EDE396D548E1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5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49" y="6658445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1ED0F-A15C-4298-844F-48653FB43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7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October 14,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October 14,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citycollege.edu/Resources/International-Students/Language-Academy/Medical-Insuranc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net/riding/guide/A-line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yellocab.com" TargetMode="External"/><Relationship Id="rId4" Type="http://schemas.openxmlformats.org/officeDocument/2006/relationships/hyperlink" Target="https://www.metro.net/riding/guide/E-lin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3036"/>
            <a:ext cx="7848600" cy="1927225"/>
          </a:xfrm>
        </p:spPr>
        <p:txBody>
          <a:bodyPr/>
          <a:lstStyle/>
          <a:p>
            <a:pPr algn="ctr"/>
            <a:r>
              <a:rPr lang="en-US" dirty="0"/>
              <a:t>Los Angeles city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2800884" cy="1752600"/>
          </a:xfrm>
        </p:spPr>
        <p:txBody>
          <a:bodyPr>
            <a:normAutofit/>
          </a:bodyPr>
          <a:lstStyle/>
          <a:p>
            <a:r>
              <a:rPr lang="en-US" sz="3200" dirty="0"/>
              <a:t>WELCOME!</a:t>
            </a:r>
          </a:p>
        </p:txBody>
      </p:sp>
      <p:pic>
        <p:nvPicPr>
          <p:cNvPr id="5122" name="Picture 2" descr="C:\Users\dlaporte\AppData\Local\Microsoft\Windows\Temporary Internet Files\Content.IE5\8024YQ8T\welcome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09" y="3581399"/>
            <a:ext cx="4460706" cy="269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28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Tuition &amp; Fees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5BF910-1A28-401B-947B-B17A9D09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r>
              <a:rPr lang="en-US" dirty="0">
                <a:cs typeface="Arial"/>
              </a:rPr>
              <a:t>Payment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Tuition is due by the first week of class</a:t>
            </a:r>
            <a:endParaRPr lang="en-US" sz="2200" dirty="0"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200"/>
              <a:t>Ways to Pay: Flywire. Check, Money Order, or Cash.</a:t>
            </a:r>
            <a:endParaRPr lang="en-US" sz="22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200"/>
              <a:t>Where to Pay: Online, or at t</a:t>
            </a:r>
            <a:r>
              <a:rPr lang="en-US" sz="2200" dirty="0"/>
              <a:t>he International Student Office, Administration Building, Room 109.</a:t>
            </a:r>
            <a:endParaRPr lang="en-US" sz="2200"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200" dirty="0"/>
              <a:t>Classroom materials can be bought at bookstore SEPARATELY</a:t>
            </a:r>
            <a:endParaRPr lang="en-US" sz="2200" dirty="0">
              <a:cs typeface="Arial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CCE6B43-D7E1-4FCF-931C-B64C1770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r>
              <a:rPr lang="en-US">
                <a:cs typeface="Arial"/>
              </a:rPr>
              <a:t>How to Pay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E321C-EF71-4C02-949F-DBDDE36463F8}"/>
              </a:ext>
            </a:extLst>
          </p:cNvPr>
          <p:cNvSpPr txBox="1"/>
          <p:nvPr/>
        </p:nvSpPr>
        <p:spPr>
          <a:xfrm>
            <a:off x="5056193" y="2356858"/>
            <a:ext cx="382293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Online</a:t>
            </a:r>
          </a:p>
          <a:p>
            <a:r>
              <a:rPr lang="en-US" b="1" dirty="0">
                <a:cs typeface="Arial"/>
              </a:rPr>
              <a:t>Step 1:</a:t>
            </a:r>
            <a:r>
              <a:rPr lang="en-US" dirty="0">
                <a:cs typeface="Arial"/>
              </a:rPr>
              <a:t> Go to our website. </a:t>
            </a:r>
          </a:p>
          <a:p>
            <a:r>
              <a:rPr lang="en-US" b="1" dirty="0">
                <a:cs typeface="Arial"/>
              </a:rPr>
              <a:t>Step 2:</a:t>
            </a:r>
            <a:r>
              <a:rPr lang="en-US" dirty="0">
                <a:cs typeface="Arial"/>
              </a:rPr>
              <a:t> Select Make a Payment.</a:t>
            </a:r>
          </a:p>
          <a:p>
            <a:r>
              <a:rPr lang="en-US" b="1" dirty="0">
                <a:cs typeface="Arial"/>
              </a:rPr>
              <a:t>Step 3:</a:t>
            </a:r>
            <a:r>
              <a:rPr lang="en-US" dirty="0">
                <a:cs typeface="Arial"/>
              </a:rPr>
              <a:t> Select Flywire Payment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cs typeface="Arial"/>
              </a:rPr>
              <a:t>In Person</a:t>
            </a:r>
          </a:p>
          <a:p>
            <a:r>
              <a:rPr lang="en-US" b="1" dirty="0">
                <a:cs typeface="Arial"/>
              </a:rPr>
              <a:t>Step 1: </a:t>
            </a:r>
            <a:r>
              <a:rPr lang="en-US" dirty="0">
                <a:cs typeface="Arial"/>
              </a:rPr>
              <a:t>Go to the International Program Office, Cesar Chavez Building room 109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cs typeface="Arial"/>
              </a:rPr>
              <a:t>Step 2:</a:t>
            </a:r>
            <a:r>
              <a:rPr lang="en-US" dirty="0">
                <a:cs typeface="Arial"/>
              </a:rPr>
              <a:t> Ask for Mr. George </a:t>
            </a:r>
            <a:r>
              <a:rPr lang="en-US" dirty="0" err="1">
                <a:cs typeface="Arial"/>
              </a:rPr>
              <a:t>Agoian</a:t>
            </a:r>
            <a:r>
              <a:rPr lang="en-US" dirty="0">
                <a:cs typeface="Arial"/>
              </a:rPr>
              <a:t> or Ms. Elonda Austin to make payment. </a:t>
            </a:r>
          </a:p>
        </p:txBody>
      </p:sp>
    </p:spTree>
    <p:extLst>
      <p:ext uri="{BB962C8B-B14F-4D97-AF65-F5344CB8AC3E}">
        <p14:creationId xmlns:p14="http://schemas.microsoft.com/office/powerpoint/2010/main" val="240732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159" y="533400"/>
            <a:ext cx="5648770" cy="990600"/>
          </a:xfrm>
        </p:spPr>
        <p:txBody>
          <a:bodyPr/>
          <a:lstStyle/>
          <a:p>
            <a:pPr algn="ctr"/>
            <a:r>
              <a:rPr lang="en-US" dirty="0"/>
              <a:t>Health &amp;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56" y="1524000"/>
            <a:ext cx="8229600" cy="48768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Insurance is strongly recommended – you are not covered in the United States, and you MUST have insurance to see a doctor or you will spend THOUSANDS of dollars. </a:t>
            </a:r>
          </a:p>
          <a:p>
            <a:endParaRPr lang="en-US" dirty="0"/>
          </a:p>
          <a:p>
            <a:r>
              <a:rPr lang="en-US" b="1" dirty="0"/>
              <a:t>Medical Insurance</a:t>
            </a:r>
            <a:r>
              <a:rPr lang="en-US" dirty="0"/>
              <a:t> 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hlinkClick r:id="rId2"/>
              </a:rPr>
              <a:t>https://www.lacitycollege.edu/Resources/International-Students/Language-Academy/Medical-Insurance</a:t>
            </a:r>
            <a:r>
              <a:rPr lang="en-US" dirty="0"/>
              <a:t> </a:t>
            </a:r>
            <a:endParaRPr lang="en-US">
              <a:cs typeface="Arial"/>
            </a:endParaRPr>
          </a:p>
          <a:p>
            <a:endParaRPr lang="en-US" dirty="0"/>
          </a:p>
          <a:p>
            <a:r>
              <a:rPr lang="en-US" b="1" dirty="0"/>
              <a:t>Urgent Care</a:t>
            </a:r>
            <a:endParaRPr lang="en-US" b="1" dirty="0">
              <a:cs typeface="Arial"/>
            </a:endParaRPr>
          </a:p>
          <a:p>
            <a:pPr lvl="1"/>
            <a:r>
              <a:rPr lang="en-US" dirty="0"/>
              <a:t>Going to the hospital is VERY expensive – always go to Urgent Care FIRST</a:t>
            </a:r>
            <a:endParaRPr lang="en-US" dirty="0">
              <a:cs typeface="Arial"/>
            </a:endParaRPr>
          </a:p>
          <a:p>
            <a:endParaRPr lang="en-US" b="1" dirty="0">
              <a:cs typeface="Arial"/>
            </a:endParaRPr>
          </a:p>
          <a:p>
            <a:r>
              <a:rPr lang="en-US" b="1" dirty="0"/>
              <a:t>Local drugstores will carry non-prescription medicine for:</a:t>
            </a:r>
            <a:endParaRPr lang="en-US" b="1" dirty="0">
              <a:cs typeface="Arial"/>
            </a:endParaRPr>
          </a:p>
          <a:p>
            <a:pPr lvl="1"/>
            <a:r>
              <a:rPr lang="en-US" dirty="0"/>
              <a:t>Colds, headaches, stomachaches, allergies, cuts, etc. </a:t>
            </a:r>
          </a:p>
          <a:p>
            <a:pPr lvl="1"/>
            <a:r>
              <a:rPr lang="en-US" dirty="0"/>
              <a:t>Stores will have a pharmacy to help you find medicine you need</a:t>
            </a:r>
          </a:p>
          <a:p>
            <a:pPr lvl="1"/>
            <a:r>
              <a:rPr lang="en-US" dirty="0"/>
              <a:t>Stores include:  CVS, Walgreens, </a:t>
            </a:r>
            <a:r>
              <a:rPr lang="en-US" err="1"/>
              <a:t>RiteAid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79804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2225-B2E4-4098-A407-27831F79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/>
              <a:t>COVID-19 PROTOCALS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CDDF9D9-0D84-48C3-BC15-5A150C6A2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361194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78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Safety</a:t>
            </a:r>
            <a:endParaRPr lang="en-US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6D5D4353-88F6-4965-A021-44B50E1DB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Be aware of your surroundings</a:t>
            </a:r>
          </a:p>
          <a:p>
            <a:pPr>
              <a:lnSpc>
                <a:spcPct val="90000"/>
              </a:lnSpc>
            </a:pPr>
            <a:r>
              <a:rPr lang="en-US" sz="2000"/>
              <a:t>Keep phones, wallets and purses near you</a:t>
            </a:r>
          </a:p>
          <a:p>
            <a:pPr>
              <a:lnSpc>
                <a:spcPct val="90000"/>
              </a:lnSpc>
            </a:pPr>
            <a:r>
              <a:rPr lang="en-US" sz="2000"/>
              <a:t>Always carry your ID card</a:t>
            </a:r>
          </a:p>
          <a:p>
            <a:pPr>
              <a:lnSpc>
                <a:spcPct val="90000"/>
              </a:lnSpc>
            </a:pPr>
            <a:r>
              <a:rPr lang="en-US" sz="2000"/>
              <a:t>Emergency – call the police 9-1-1</a:t>
            </a:r>
          </a:p>
          <a:p>
            <a:pPr>
              <a:lnSpc>
                <a:spcPct val="90000"/>
              </a:lnSpc>
            </a:pPr>
            <a:r>
              <a:rPr lang="en-US" sz="2000"/>
              <a:t>Do not do things that you would not do in your own country – be safe</a:t>
            </a:r>
          </a:p>
          <a:p>
            <a:pPr>
              <a:lnSpc>
                <a:spcPct val="90000"/>
              </a:lnSpc>
            </a:pPr>
            <a:r>
              <a:rPr lang="en-US" sz="2000"/>
              <a:t>Do not walk late at night by yourself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16B83109-364F-42C8-B4D2-149717357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3075" name="Picture 3" descr="C:\Users\dlaporte\AppData\Local\Microsoft\Windows\Temporary Internet Files\Content.IE5\XPZ6TRXL\safety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80" y="2438897"/>
            <a:ext cx="3931920" cy="395029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7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Getting Around</a:t>
            </a:r>
          </a:p>
        </p:txBody>
      </p:sp>
      <p:pic>
        <p:nvPicPr>
          <p:cNvPr id="4" name="Content Placeholder 3" descr="cocoeco_travel_los_angeles_california_banner_getting_arou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8375"/>
            <a:ext cx="8229600" cy="3600450"/>
          </a:xfrm>
          <a:noFill/>
        </p:spPr>
      </p:pic>
    </p:spTree>
    <p:extLst>
      <p:ext uri="{BB962C8B-B14F-4D97-AF65-F5344CB8AC3E}">
        <p14:creationId xmlns:p14="http://schemas.microsoft.com/office/powerpoint/2010/main" val="221795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Locks, locks and locks – BUY A “U LOCK”</a:t>
            </a:r>
          </a:p>
          <a:p>
            <a:r>
              <a:rPr lang="en-US" dirty="0"/>
              <a:t>Bike Lights –  it’s the law</a:t>
            </a:r>
          </a:p>
          <a:p>
            <a:r>
              <a:rPr lang="en-US" dirty="0"/>
              <a:t>Hand Signals </a:t>
            </a:r>
          </a:p>
          <a:p>
            <a:r>
              <a:rPr lang="en-US" dirty="0"/>
              <a:t>Helmets – not the law, but important</a:t>
            </a:r>
          </a:p>
          <a:p>
            <a:endParaRPr lang="en-US" dirty="0"/>
          </a:p>
        </p:txBody>
      </p:sp>
      <p:pic>
        <p:nvPicPr>
          <p:cNvPr id="4" name="Picture 3" descr="bikes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94" y="3660920"/>
            <a:ext cx="4234705" cy="2816079"/>
          </a:xfrm>
          <a:prstGeom prst="rect">
            <a:avLst/>
          </a:prstGeom>
        </p:spPr>
      </p:pic>
      <p:pic>
        <p:nvPicPr>
          <p:cNvPr id="5" name="Picture 4" descr="evolution-mini-u-lock-from-kryptoni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60920"/>
            <a:ext cx="2496432" cy="2496432"/>
          </a:xfrm>
          <a:prstGeom prst="rect">
            <a:avLst/>
          </a:prstGeom>
        </p:spPr>
      </p:pic>
      <p:pic>
        <p:nvPicPr>
          <p:cNvPr id="6146" name="Picture 2" descr="C:\Users\dlaporte\AppData\Local\Microsoft\Windows\Temporary Internet Files\Content.IE5\GVIMHLR7\candado-bicicleta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04" y="1600200"/>
            <a:ext cx="1629398" cy="14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3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Public Transportation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32E8F3-E919-4CE7-AEA3-2EB684A5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metro-expo-line-usc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r="17612" b="2"/>
          <a:stretch/>
        </p:blipFill>
        <p:spPr>
          <a:xfrm>
            <a:off x="457200" y="2438400"/>
            <a:ext cx="3931920" cy="395128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754880" y="1716024"/>
            <a:ext cx="3931920" cy="46736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90000"/>
              </a:lnSpc>
              <a:buNone/>
            </a:pPr>
            <a:r>
              <a:rPr lang="en-US" sz="1200" b="1"/>
              <a:t>Metro</a:t>
            </a:r>
            <a:endParaRPr lang="en-US" sz="1200" b="1">
              <a:cs typeface="Arial"/>
            </a:endParaRPr>
          </a:p>
          <a:p>
            <a:pPr lvl="1" fontAlgn="base">
              <a:lnSpc>
                <a:spcPct val="90000"/>
              </a:lnSpc>
            </a:pPr>
            <a:r>
              <a:rPr lang="en-US" sz="1200"/>
              <a:t>A Metro bus or rail line is always around the corner at LA City College, making it easy to get from campus without a car to Los </a:t>
            </a:r>
            <a:r>
              <a:rPr lang="en-US" sz="1200" err="1"/>
              <a:t>Feliz</a:t>
            </a:r>
            <a:r>
              <a:rPr lang="en-US" sz="1200"/>
              <a:t>, Hollywood, Downtown Korea town and more.</a:t>
            </a:r>
            <a:endParaRPr lang="en-US" sz="1200">
              <a:cs typeface="Arial"/>
            </a:endParaRPr>
          </a:p>
          <a:p>
            <a:pPr lvl="1" fontAlgn="base">
              <a:lnSpc>
                <a:spcPct val="90000"/>
              </a:lnSpc>
            </a:pPr>
            <a:r>
              <a:rPr lang="en-US" sz="1200" b="1" dirty="0">
                <a:hlinkClick r:id="rId3"/>
              </a:rPr>
              <a:t>Blue Line</a:t>
            </a:r>
            <a:r>
              <a:rPr lang="en-US" sz="1200"/>
              <a:t>: Service to, Los Angeles and Downtown Long Beach.  Possible destinations include: Staples Center and LA Convention Center Watts Towers, Queen Mary and the Aquarium of the Pacific</a:t>
            </a:r>
            <a:endParaRPr lang="en-US" sz="1200">
              <a:cs typeface="Arial"/>
            </a:endParaRPr>
          </a:p>
          <a:p>
            <a:pPr lvl="1" fontAlgn="base">
              <a:lnSpc>
                <a:spcPct val="90000"/>
              </a:lnSpc>
            </a:pPr>
            <a:r>
              <a:rPr lang="en-US" sz="1200" b="1" dirty="0">
                <a:hlinkClick r:id="rId4"/>
              </a:rPr>
              <a:t>Expo Line</a:t>
            </a:r>
            <a:r>
              <a:rPr lang="en-US" sz="1200"/>
              <a:t>: Service to popular destinations such as: USC, Exposition Park (including the California Science Center and Natural History Museum), Crenshaw District, Culver City, Santa Monica Pier and Third Street Promenade</a:t>
            </a:r>
            <a:endParaRPr lang="en-US" sz="1200">
              <a:cs typeface="Arial"/>
            </a:endParaRPr>
          </a:p>
          <a:p>
            <a:pPr>
              <a:lnSpc>
                <a:spcPct val="90000"/>
              </a:lnSpc>
            </a:pPr>
            <a:endParaRPr lang="en-US" sz="12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200" b="1"/>
              <a:t>Taxi</a:t>
            </a:r>
            <a:endParaRPr lang="en-US" sz="1200" b="1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1200"/>
              <a:t>Book online at:  </a:t>
            </a:r>
            <a:r>
              <a:rPr lang="en-US" sz="1200" dirty="0">
                <a:hlinkClick r:id="rId5"/>
              </a:rPr>
              <a:t>www.yellocab.com</a:t>
            </a:r>
            <a:r>
              <a:rPr lang="en-US" sz="1200" dirty="0"/>
              <a:t> </a:t>
            </a:r>
            <a:endParaRPr lang="en-US" sz="1200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1200"/>
              <a:t>Book via text – (310) 574- 2228</a:t>
            </a:r>
            <a:endParaRPr lang="en-US" sz="1200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1200"/>
              <a:t>Call (424) 222-2222</a:t>
            </a:r>
            <a:endParaRPr lang="en-US" sz="1200">
              <a:cs typeface="Arial"/>
            </a:endParaRPr>
          </a:p>
          <a:p>
            <a:pPr>
              <a:lnSpc>
                <a:spcPct val="90000"/>
              </a:lnSpc>
            </a:pPr>
            <a:endParaRPr lang="en-US" sz="12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200" b="1"/>
              <a:t>Uber &amp; </a:t>
            </a:r>
            <a:r>
              <a:rPr lang="en-US" sz="1200" b="1" err="1"/>
              <a:t>Lyft</a:t>
            </a:r>
            <a:endParaRPr lang="en-US" sz="1200" b="1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1200"/>
              <a:t>Public taxi service – every day people in personal cars</a:t>
            </a:r>
            <a:endParaRPr lang="en-US" sz="1200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1200"/>
              <a:t>Available via mobile app – must have credit card/debit card</a:t>
            </a:r>
            <a:endParaRPr lang="en-US" sz="120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/>
          </a:p>
          <a:p>
            <a:pPr>
              <a:lnSpc>
                <a:spcPct val="90000"/>
              </a:lnSpc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449502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Cars – Driving on an F1 Visa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064B5B-DE7F-48EE-8A8E-85ABAA0F8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536823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15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Drugs, Alcohol and Smoking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8A2C01-D5B2-45C8-BAA3-702B2D2A2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773076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348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Cannabis (Marijuana)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Cannabis is legal in California</a:t>
            </a:r>
          </a:p>
          <a:p>
            <a:endParaRPr lang="en-US" dirty="0"/>
          </a:p>
          <a:p>
            <a:r>
              <a:rPr lang="en-US" dirty="0"/>
              <a:t>Cannabis is illegal in under Federal Law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not travel outside of the California with cannabis</a:t>
            </a:r>
            <a:br>
              <a:rPr lang="en-US" dirty="0"/>
            </a:br>
            <a:endParaRPr lang="en-US" dirty="0"/>
          </a:p>
          <a:p>
            <a:r>
              <a:rPr lang="en-US"/>
              <a:t>Do not buy Cannabis on the street  - you need a </a:t>
            </a:r>
            <a:r>
              <a:rPr lang="en-US" dirty="0"/>
              <a:t>medicinal prescription card to buy marijuana in a store</a:t>
            </a:r>
          </a:p>
        </p:txBody>
      </p:sp>
    </p:spTree>
    <p:extLst>
      <p:ext uri="{BB962C8B-B14F-4D97-AF65-F5344CB8AC3E}">
        <p14:creationId xmlns:p14="http://schemas.microsoft.com/office/powerpoint/2010/main" val="326142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Welcome to the United States!	</a:t>
            </a:r>
          </a:p>
        </p:txBody>
      </p:sp>
      <p:pic>
        <p:nvPicPr>
          <p:cNvPr id="12" name="Content Placeholder 11" descr="usa-conic-1094-920.g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 b="3641"/>
          <a:stretch>
            <a:fillRect/>
          </a:stretch>
        </p:blipFill>
        <p:spPr/>
      </p:pic>
      <p:pic>
        <p:nvPicPr>
          <p:cNvPr id="4099" name="Picture 3" descr="C:\Users\dlaporte\AppData\Local\Microsoft\Windows\Temporary Internet Files\Content.IE5\XPZ6TRXL\location_icon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42" y="4245534"/>
            <a:ext cx="418744" cy="3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6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7532"/>
            <a:ext cx="8229600" cy="42156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Must be 21 to drink – you can be arrested if you are caught drinking under 21 years old</a:t>
            </a:r>
          </a:p>
          <a:p>
            <a:r>
              <a:rPr lang="en-US" dirty="0"/>
              <a:t>ID required to get into bars and order drinks at restaurants</a:t>
            </a:r>
          </a:p>
          <a:p>
            <a:r>
              <a:rPr lang="en-US" dirty="0"/>
              <a:t>It is </a:t>
            </a:r>
            <a:r>
              <a:rPr lang="en-US"/>
              <a:t>ILLEGAL to give alcohol to anyone under 21 years</a:t>
            </a:r>
            <a:endParaRPr lang="en-US">
              <a:cs typeface="Arial"/>
            </a:endParaRPr>
          </a:p>
          <a:p>
            <a:endParaRPr lang="en-US" dirty="0"/>
          </a:p>
        </p:txBody>
      </p:sp>
      <p:pic>
        <p:nvPicPr>
          <p:cNvPr id="4" name="Picture 3" descr="nodrinki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51" y="3902804"/>
            <a:ext cx="2435551" cy="2435551"/>
          </a:xfrm>
          <a:prstGeom prst="rect">
            <a:avLst/>
          </a:prstGeom>
        </p:spPr>
      </p:pic>
      <p:pic>
        <p:nvPicPr>
          <p:cNvPr id="5" name="Picture 4" descr="nodrinki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5" y="4039297"/>
            <a:ext cx="3020938" cy="21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17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No . . .Smoking Cigarettes/Vaping</a:t>
            </a:r>
            <a:endParaRPr lang="en-US"/>
          </a:p>
        </p:txBody>
      </p:sp>
      <p:pic>
        <p:nvPicPr>
          <p:cNvPr id="4" name="Picture 3" descr="no_smoking_sign_clip_art_233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3204"/>
            <a:ext cx="4038600" cy="4038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Smoking on campus is NOT ALLOWED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Smoking in bars and restaurants is NOT ALLOWED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Smoking inside buildings is NOT ALLOWED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If you see a sign to not smoke, DO NOT SMOKE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1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spc="-100" baseline="0">
                <a:latin typeface="+mj-lt"/>
                <a:ea typeface="+mj-ea"/>
                <a:cs typeface="+mj-cs"/>
              </a:rPr>
              <a:t>American Culture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8A76D3D-1465-4814-BEE1-1207BC76E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merican-culture-600x3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67170"/>
            <a:ext cx="3931920" cy="2093747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54880" y="1676400"/>
            <a:ext cx="3931920" cy="639762"/>
          </a:xfrm>
          <a:prstGeom prst="rect">
            <a:avLst/>
          </a:prstGeom>
          <a:noFill/>
          <a:ln w="444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1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Equality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1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Hard work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1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Directness and assertiveness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1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dirty="0"/>
              <a:t>Americans Value:</a:t>
            </a:r>
            <a:endParaRPr lang="en-US"/>
          </a:p>
          <a:p>
            <a:r>
              <a:rPr lang="en-US" dirty="0"/>
              <a:t>Independence</a:t>
            </a:r>
          </a:p>
          <a:p>
            <a:r>
              <a:rPr lang="en-US" dirty="0"/>
              <a:t>Personal space &amp; privacy</a:t>
            </a:r>
          </a:p>
          <a:p>
            <a:r>
              <a:rPr lang="en-US" dirty="0"/>
              <a:t>Being on time</a:t>
            </a:r>
          </a:p>
          <a:p>
            <a:pPr marL="0" indent="0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89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21" y="609600"/>
            <a:ext cx="708156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Culture Shock - Symptoms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Sadness</a:t>
            </a:r>
          </a:p>
          <a:p>
            <a:r>
              <a:rPr lang="en-US" dirty="0"/>
              <a:t>Loneliness</a:t>
            </a:r>
          </a:p>
          <a:p>
            <a:r>
              <a:rPr lang="en-US" dirty="0"/>
              <a:t>Frustration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Trouble concentrating</a:t>
            </a:r>
          </a:p>
          <a:p>
            <a:r>
              <a:rPr lang="en-US" dirty="0"/>
              <a:t>Feeling left out</a:t>
            </a:r>
          </a:p>
          <a:p>
            <a:r>
              <a:rPr lang="en-US" dirty="0"/>
              <a:t>Feeling misunderstood</a:t>
            </a:r>
          </a:p>
          <a:p>
            <a:r>
              <a:rPr lang="en-US" dirty="0"/>
              <a:t>Too much sleep</a:t>
            </a:r>
          </a:p>
          <a:p>
            <a:r>
              <a:rPr lang="en-US" dirty="0"/>
              <a:t>Too little sleep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ulture sh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40" y="1858957"/>
            <a:ext cx="4343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57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Phase 1  - The Honeymoon</a:t>
            </a:r>
          </a:p>
        </p:txBody>
      </p:sp>
      <p:graphicFrame>
        <p:nvGraphicFramePr>
          <p:cNvPr id="2052" name="Content Placeholder 2">
            <a:extLst>
              <a:ext uri="{FF2B5EF4-FFF2-40B4-BE49-F238E27FC236}">
                <a16:creationId xmlns:a16="http://schemas.microsoft.com/office/drawing/2014/main" id="{713ED40F-0548-471F-BF08-9D2E74B8D2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Unknow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26" y="4833368"/>
            <a:ext cx="2141125" cy="1340970"/>
          </a:xfrm>
          <a:prstGeom prst="rect">
            <a:avLst/>
          </a:prstGeom>
        </p:spPr>
      </p:pic>
      <p:pic>
        <p:nvPicPr>
          <p:cNvPr id="2050" name="Picture 2" descr="C:\Users\dlaporte\AppData\Local\Microsoft\Windows\Temporary Internet Files\Content.IE5\GVIMHLR7\apples-and-oranges[1]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29" y="2762540"/>
            <a:ext cx="3139647" cy="14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94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Phase 2 – What Am I Doing Here?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Feeling as if you made a mistake . . . You are homesick</a:t>
            </a:r>
          </a:p>
          <a:p>
            <a:r>
              <a:rPr lang="en-US" dirty="0"/>
              <a:t>Little issues become BIG issues</a:t>
            </a:r>
          </a:p>
          <a:p>
            <a:r>
              <a:rPr lang="en-US" dirty="0"/>
              <a:t>Anger and frustration</a:t>
            </a:r>
          </a:p>
          <a:p>
            <a:r>
              <a:rPr lang="en-US" dirty="0"/>
              <a:t>Feeling ignored</a:t>
            </a:r>
          </a:p>
          <a:p>
            <a:r>
              <a:rPr lang="en-US" dirty="0"/>
              <a:t>Everything is hard</a:t>
            </a:r>
          </a:p>
          <a:p>
            <a:pPr lvl="1"/>
            <a:r>
              <a:rPr lang="en-US" dirty="0"/>
              <a:t>Language is hard</a:t>
            </a:r>
          </a:p>
          <a:p>
            <a:pPr lvl="1"/>
            <a:r>
              <a:rPr lang="en-US" dirty="0"/>
              <a:t>Shopping is difficult</a:t>
            </a:r>
          </a:p>
          <a:p>
            <a:pPr lvl="1"/>
            <a:r>
              <a:rPr lang="en-US" dirty="0"/>
              <a:t>You cannot sound smart, funny or intelligent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Measurement is different </a:t>
            </a:r>
          </a:p>
          <a:p>
            <a:pPr lvl="1"/>
            <a:r>
              <a:rPr lang="en-US" dirty="0"/>
              <a:t>Money is different – coins!! No number on the coins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26" y="2811566"/>
            <a:ext cx="1922244" cy="19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5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can be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Distant . . . Too formal</a:t>
            </a:r>
          </a:p>
          <a:p>
            <a:pPr lvl="1"/>
            <a:r>
              <a:rPr lang="en-US" dirty="0"/>
              <a:t>Inflexible</a:t>
            </a:r>
          </a:p>
          <a:p>
            <a:pPr lvl="1"/>
            <a:r>
              <a:rPr lang="en-US" dirty="0"/>
              <a:t>Loud . . .Irritating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But we love . . .</a:t>
            </a:r>
          </a:p>
          <a:p>
            <a:pPr lvl="1"/>
            <a:r>
              <a:rPr lang="en-US" dirty="0"/>
              <a:t>A good restaurant (good food)</a:t>
            </a:r>
          </a:p>
          <a:p>
            <a:pPr lvl="1"/>
            <a:r>
              <a:rPr lang="en-US" dirty="0"/>
              <a:t>Our families . . . Our friends . . .Our pets</a:t>
            </a:r>
          </a:p>
          <a:p>
            <a:pPr lvl="1"/>
            <a:r>
              <a:rPr lang="en-US" dirty="0"/>
              <a:t>To laugh </a:t>
            </a:r>
          </a:p>
          <a:p>
            <a:pPr lvl="1"/>
            <a:r>
              <a:rPr lang="en-US" dirty="0"/>
              <a:t>A good movie . . . A good concert</a:t>
            </a:r>
          </a:p>
        </p:txBody>
      </p:sp>
      <p:pic>
        <p:nvPicPr>
          <p:cNvPr id="1026" name="Picture 2" descr="C:\Users\dlaporte\AppData\Local\Microsoft\Windows\Temporary Internet Files\Content.IE5\8024YQ8T\cartoonargue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92" y="1339910"/>
            <a:ext cx="1600254" cy="127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laporte\AppData\Local\Microsoft\Windows\Temporary Internet Files\Content.IE5\XPZ6TRXL\laugh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92" y="3903240"/>
            <a:ext cx="892798" cy="108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3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Phase 3 – Things Get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mend a broken heart . . 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begin to feel at home</a:t>
            </a:r>
          </a:p>
          <a:p>
            <a:r>
              <a:rPr lang="en-US" dirty="0"/>
              <a:t>You have your humor back</a:t>
            </a:r>
          </a:p>
          <a:p>
            <a:r>
              <a:rPr lang="en-US" dirty="0"/>
              <a:t>You enjoy yourself</a:t>
            </a:r>
          </a:p>
          <a:p>
            <a:r>
              <a:rPr lang="en-US" dirty="0"/>
              <a:t>You make new goals</a:t>
            </a:r>
          </a:p>
          <a:p>
            <a:r>
              <a:rPr lang="en-US" dirty="0"/>
              <a:t>You make new friends</a:t>
            </a:r>
          </a:p>
          <a:p>
            <a:r>
              <a:rPr lang="en-US" dirty="0"/>
              <a:t>Start going out to see the sights</a:t>
            </a:r>
          </a:p>
          <a:p>
            <a:r>
              <a:rPr lang="en-US" dirty="0"/>
              <a:t>Things begin to make sense</a:t>
            </a:r>
          </a:p>
          <a:p>
            <a:endParaRPr lang="en-US" dirty="0"/>
          </a:p>
        </p:txBody>
      </p:sp>
      <p:pic>
        <p:nvPicPr>
          <p:cNvPr id="4" name="Picture 3" descr="Broken-heart-broken-hearts-6853604-947-8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03" y="1600201"/>
            <a:ext cx="1705350" cy="1570290"/>
          </a:xfrm>
          <a:prstGeom prst="rect">
            <a:avLst/>
          </a:prstGeom>
        </p:spPr>
      </p:pic>
      <p:sp>
        <p:nvSpPr>
          <p:cNvPr id="5" name="Up Ribbon 4"/>
          <p:cNvSpPr/>
          <p:nvPr/>
        </p:nvSpPr>
        <p:spPr>
          <a:xfrm>
            <a:off x="2247544" y="2115084"/>
            <a:ext cx="2418459" cy="282011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86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Getting Adjusted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PATIENT – it takes time – 3-4 months</a:t>
            </a:r>
          </a:p>
          <a:p>
            <a:r>
              <a:rPr lang="en-US" dirty="0"/>
              <a:t>Remember your personal goals – why did you come here</a:t>
            </a:r>
          </a:p>
          <a:p>
            <a:r>
              <a:rPr lang="en-US" dirty="0"/>
              <a:t>See the adventure in being here</a:t>
            </a:r>
          </a:p>
          <a:p>
            <a:r>
              <a:rPr lang="en-US" dirty="0"/>
              <a:t>Use your sense of humor</a:t>
            </a:r>
          </a:p>
          <a:p>
            <a:r>
              <a:rPr lang="en-US" dirty="0"/>
              <a:t>Deal with stress as it comes up – do not let it build</a:t>
            </a:r>
          </a:p>
          <a:p>
            <a:pPr lvl="1"/>
            <a:r>
              <a:rPr lang="en-US" dirty="0"/>
              <a:t>Work out</a:t>
            </a:r>
          </a:p>
          <a:p>
            <a:pPr lvl="1"/>
            <a:r>
              <a:rPr lang="en-US" dirty="0"/>
              <a:t>Talk to someone – come to the office – we are here to help</a:t>
            </a:r>
          </a:p>
          <a:p>
            <a:r>
              <a:rPr lang="en-US" dirty="0"/>
              <a:t>Ask for help if you need it</a:t>
            </a:r>
          </a:p>
          <a:p>
            <a:r>
              <a:rPr lang="en-US" dirty="0"/>
              <a:t>Talk to friends and family at home</a:t>
            </a:r>
          </a:p>
          <a:p>
            <a:r>
              <a:rPr lang="en-US" dirty="0"/>
              <a:t>Volunteer</a:t>
            </a:r>
          </a:p>
          <a:p>
            <a:r>
              <a:rPr lang="en-US" dirty="0"/>
              <a:t>Meditate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Cell Phones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/>
          <a:p>
            <a:r>
              <a:rPr lang="en-US" dirty="0"/>
              <a:t>Monthly Plans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Contracts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Carriers &amp; Providers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Refer to cell phone guide</a:t>
            </a:r>
            <a:br>
              <a:rPr lang="en-US" dirty="0"/>
            </a:br>
            <a:r>
              <a:rPr lang="en-US" dirty="0"/>
              <a:t>(set-up voice mail)</a:t>
            </a:r>
          </a:p>
        </p:txBody>
      </p:sp>
      <p:pic>
        <p:nvPicPr>
          <p:cNvPr id="7170" name="Picture 2" descr="C:\Users\dlaporte\AppData\Local\Microsoft\Windows\Temporary Internet Files\Content.IE5\8024YQ8T\437749-Royalty-Free-RF-Clip-Art-Illustration-Of-A-Cartoon-Little-Girl-Walking-And-Texting-On-A-Cell-Phone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24736"/>
            <a:ext cx="4038600" cy="441553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5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 Angeles, CA – City of Angels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965"/>
            <a:ext cx="8229600" cy="4876800"/>
          </a:xfrm>
        </p:spPr>
        <p:txBody>
          <a:bodyPr/>
          <a:lstStyle/>
          <a:p>
            <a:r>
              <a:rPr lang="en-US" dirty="0"/>
              <a:t>Second largest city in the United States</a:t>
            </a:r>
          </a:p>
          <a:p>
            <a:r>
              <a:rPr lang="en-US" dirty="0"/>
              <a:t>City is divided in over 80 neighborhoods </a:t>
            </a:r>
          </a:p>
          <a:p>
            <a:r>
              <a:rPr lang="en-US" dirty="0"/>
              <a:t>Over 502.7 square miles</a:t>
            </a:r>
          </a:p>
          <a:p>
            <a:r>
              <a:rPr lang="en-US" dirty="0"/>
              <a:t>Diverse population over 4,000,000 people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_Skyline_Mountains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3100"/>
            <a:ext cx="3267937" cy="2181719"/>
          </a:xfrm>
          <a:prstGeom prst="rect">
            <a:avLst/>
          </a:prstGeom>
        </p:spPr>
      </p:pic>
      <p:pic>
        <p:nvPicPr>
          <p:cNvPr id="5" name="Picture 4" descr="hollywoo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41" y="4300933"/>
            <a:ext cx="3258730" cy="2034078"/>
          </a:xfrm>
          <a:prstGeom prst="rect">
            <a:avLst/>
          </a:prstGeom>
        </p:spPr>
      </p:pic>
      <p:pic>
        <p:nvPicPr>
          <p:cNvPr id="7" name="Picture 7" descr="A picture containing water, outdoor, mountain, sky&#10;&#10;Description automatically generated">
            <a:extLst>
              <a:ext uri="{FF2B5EF4-FFF2-40B4-BE49-F238E27FC236}">
                <a16:creationId xmlns:a16="http://schemas.microsoft.com/office/drawing/2014/main" id="{CDEB78DE-558C-4578-968A-5569EBE43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551" y="1608826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5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Banking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/>
              <a:t>Savings vs checking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Different banks – Chase, Wells Fargo, </a:t>
            </a:r>
            <a:r>
              <a:rPr lang="en-US" sz="2600" err="1"/>
              <a:t>CitiBank</a:t>
            </a:r>
            <a:r>
              <a:rPr lang="en-US" sz="2600"/>
              <a:t>, etc.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Different accounts have different requirements</a:t>
            </a:r>
          </a:p>
          <a:p>
            <a:pPr>
              <a:lnSpc>
                <a:spcPct val="90000"/>
              </a:lnSpc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No Social Security numbers required </a:t>
            </a:r>
          </a:p>
        </p:txBody>
      </p:sp>
      <p:pic>
        <p:nvPicPr>
          <p:cNvPr id="8195" name="Picture 3" descr="C:\Users\dlaporte\AppData\Local\Microsoft\Windows\Temporary Internet Files\Content.IE5\8024YQ8T\logo[1]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67968"/>
            <a:ext cx="4038600" cy="372907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82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Meeting People!</a:t>
            </a:r>
            <a:endParaRPr lang="en-US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63BED3F-6F8A-4601-8877-C9A5E32BF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/>
          <a:p>
            <a:r>
              <a:rPr lang="en-US" sz="2200"/>
              <a:t>Meetup.com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Student Clubs at LACC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LACC Language Academy!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Recreation classes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Study groups</a:t>
            </a:r>
          </a:p>
          <a:p>
            <a:endParaRPr lang="en-US" sz="2200"/>
          </a:p>
          <a:p>
            <a:endParaRPr lang="en-US" sz="2200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D724A5F0-EE7E-41A2-BDB1-BF19CAD5F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C:\Users\dlaporte\AppData\Local\Microsoft\Windows\Temporary Internet Files\Content.IE5\XPZ6TRXL\nice-to-meet-you[1][1]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290" y="2438400"/>
            <a:ext cx="2765100" cy="395128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56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LACC Language Academy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24498"/>
            <a:ext cx="8449774" cy="5015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Located in Hollywood, CA at Los Angeles City College</a:t>
            </a:r>
            <a:endParaRPr lang="en-US" dirty="0">
              <a:cs typeface="Arial"/>
            </a:endParaRPr>
          </a:p>
          <a:p>
            <a:r>
              <a:rPr lang="en-US" dirty="0"/>
              <a:t>Hollywood is a city near downtown L.A. </a:t>
            </a:r>
            <a:endParaRPr lang="en-US">
              <a:cs typeface="Arial"/>
            </a:endParaRPr>
          </a:p>
          <a:p>
            <a:r>
              <a:rPr lang="en-US" dirty="0"/>
              <a:t>1.5 miles of Pacific Ocean Beaches</a:t>
            </a:r>
          </a:p>
          <a:p>
            <a:r>
              <a:rPr lang="en-US" dirty="0"/>
              <a:t>Population of nearly 100,000 people</a:t>
            </a:r>
            <a:endParaRPr lang="en-US" dirty="0">
              <a:cs typeface="Arial"/>
            </a:endParaRPr>
          </a:p>
          <a:p>
            <a:r>
              <a:rPr lang="en-US" dirty="0"/>
              <a:t>Known for low crime rate and consistently rated one of the safest cities in Los Angeles County</a:t>
            </a:r>
          </a:p>
        </p:txBody>
      </p:sp>
      <p:pic>
        <p:nvPicPr>
          <p:cNvPr id="8" name="Picture 7" descr="250px-Torrance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12" y="4728099"/>
            <a:ext cx="3170129" cy="1980851"/>
          </a:xfrm>
          <a:prstGeom prst="rect">
            <a:avLst/>
          </a:prstGeom>
        </p:spPr>
      </p:pic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0BA2AB7-9CDE-45E5-B8FF-D97F62B3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728689"/>
            <a:ext cx="2979391" cy="20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Los Angeles City College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D83A40-1609-43B5-AD07-781CA8C9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r>
              <a:rPr lang="en-US">
                <a:cs typeface="Arial"/>
              </a:rPr>
              <a:t>About LACC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/>
              <a:t>Students who successfully complete our Language Academy or have a passing TOEFL score can transfer LACC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/>
          </a:p>
          <a:p>
            <a:pPr>
              <a:lnSpc>
                <a:spcPct val="90000"/>
              </a:lnSpc>
            </a:pPr>
            <a:r>
              <a:rPr lang="en-US" sz="1700"/>
              <a:t>Los Angeles City College  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23,000 students total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260 international students</a:t>
            </a:r>
          </a:p>
          <a:p>
            <a:pPr>
              <a:lnSpc>
                <a:spcPct val="90000"/>
              </a:lnSpc>
            </a:pPr>
            <a:r>
              <a:rPr lang="en-US" sz="1700"/>
              <a:t>Over 60 countries studying</a:t>
            </a:r>
          </a:p>
          <a:p>
            <a:pPr>
              <a:lnSpc>
                <a:spcPct val="90000"/>
              </a:lnSpc>
            </a:pPr>
            <a:r>
              <a:rPr lang="en-US" sz="1700"/>
              <a:t>Athletics program – Sports!</a:t>
            </a:r>
          </a:p>
          <a:p>
            <a:pPr>
              <a:lnSpc>
                <a:spcPct val="90000"/>
              </a:lnSpc>
            </a:pPr>
            <a:r>
              <a:rPr lang="en-US" sz="1700"/>
              <a:t>Arts, Theatre, Film, &amp; Music</a:t>
            </a:r>
          </a:p>
          <a:p>
            <a:pPr>
              <a:lnSpc>
                <a:spcPct val="90000"/>
              </a:lnSpc>
            </a:pPr>
            <a:r>
              <a:rPr lang="en-US" sz="1700"/>
              <a:t>Spring and Fall Semesters:  15 weeks</a:t>
            </a:r>
          </a:p>
          <a:p>
            <a:pPr>
              <a:lnSpc>
                <a:spcPct val="90000"/>
              </a:lnSpc>
            </a:pPr>
            <a:r>
              <a:rPr lang="en-US" sz="1700"/>
              <a:t>Summer Session: 8 weeks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BA45895-57B9-4EA5-A741-AB0DE5B2C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BBE97BB-1C27-4A3F-9D4A-A1BCB5D3A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" r="25488" b="1"/>
          <a:stretch/>
        </p:blipFill>
        <p:spPr>
          <a:xfrm>
            <a:off x="4754880" y="2495271"/>
            <a:ext cx="3931920" cy="3837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31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3700"/>
              <a:t>LACC Language Academy (LA@LACC)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EAC49E-4E66-4F72-8BBD-29A62A5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r>
              <a:rPr lang="en-US" dirty="0">
                <a:cs typeface="Arial"/>
              </a:rPr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/>
              <a:t>Expectations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Tuition &amp; Fees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Health &amp; Safety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Getting Around</a:t>
            </a:r>
          </a:p>
          <a:p>
            <a:pPr lvl="1">
              <a:lnSpc>
                <a:spcPct val="90000"/>
              </a:lnSpc>
            </a:pPr>
            <a:r>
              <a:rPr lang="en-US"/>
              <a:t>Bicycle</a:t>
            </a:r>
          </a:p>
          <a:p>
            <a:pPr lvl="1">
              <a:lnSpc>
                <a:spcPct val="90000"/>
              </a:lnSpc>
            </a:pPr>
            <a:r>
              <a:rPr lang="en-US"/>
              <a:t>Public Transit</a:t>
            </a:r>
          </a:p>
          <a:p>
            <a:pPr lvl="1">
              <a:lnSpc>
                <a:spcPct val="90000"/>
              </a:lnSpc>
            </a:pPr>
            <a:r>
              <a:rPr lang="en-US"/>
              <a:t>Car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Culture Shock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Cell Phones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Banking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/>
              <a:t>Meeting People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/>
          </a:p>
          <a:p>
            <a:pPr marL="0" indent="0">
              <a:lnSpc>
                <a:spcPct val="90000"/>
              </a:lnSpc>
              <a:buNone/>
            </a:pPr>
            <a:endParaRPr lang="en-US" sz="20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5CDDEB6-660D-496A-8A61-F0DCFF1C7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D97E9739-71D8-4620-A0DE-B0AEF5C3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8" r="19763" b="-1"/>
          <a:stretch/>
        </p:blipFill>
        <p:spPr>
          <a:xfrm>
            <a:off x="4754880" y="2438400"/>
            <a:ext cx="3931920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951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rmAutofit/>
          </a:bodyPr>
          <a:lstStyle/>
          <a:p>
            <a:r>
              <a:rPr lang="en-US" dirty="0"/>
              <a:t>Class Overview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11D36-12F0-4DE8-B6B7-29534779A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Monday &amp; Wednesday</a:t>
            </a:r>
          </a:p>
          <a:p>
            <a:r>
              <a:rPr lang="en-US"/>
              <a:t>Writing &amp; Reading </a:t>
            </a:r>
          </a:p>
          <a:p>
            <a:r>
              <a:rPr lang="en-US"/>
              <a:t>12pm - 4pm</a:t>
            </a:r>
          </a:p>
          <a:p>
            <a:r>
              <a:rPr lang="en-US"/>
              <a:t>Ms. Michelle O'Hair</a:t>
            </a:r>
          </a:p>
          <a:p>
            <a:endParaRPr lang="en-US"/>
          </a:p>
          <a:p>
            <a:r>
              <a:rPr lang="en-US" b="1"/>
              <a:t>Tuesday &amp; Thursday</a:t>
            </a:r>
          </a:p>
          <a:p>
            <a:r>
              <a:rPr lang="en-US"/>
              <a:t>Grammar &amp; Culture</a:t>
            </a:r>
          </a:p>
          <a:p>
            <a:r>
              <a:rPr lang="en-US"/>
              <a:t>12pm – 4pm</a:t>
            </a:r>
          </a:p>
          <a:p>
            <a:r>
              <a:rPr lang="en-US" dirty="0"/>
              <a:t>Ms. </a:t>
            </a:r>
            <a:r>
              <a:rPr lang="en-US" err="1"/>
              <a:t>Alla</a:t>
            </a:r>
            <a:r>
              <a:rPr lang="en-US" dirty="0"/>
              <a:t> </a:t>
            </a:r>
            <a:r>
              <a:rPr lang="en-US"/>
              <a:t>Bohkman</a:t>
            </a:r>
            <a:endParaRPr lang="en-US" dirty="0">
              <a:cs typeface="Arial"/>
            </a:endParaRPr>
          </a:p>
          <a:p>
            <a:endParaRPr lang="en-US"/>
          </a:p>
          <a:p>
            <a:r>
              <a:rPr lang="en-US" b="1"/>
              <a:t>Friday</a:t>
            </a:r>
          </a:p>
          <a:p>
            <a:r>
              <a:rPr lang="en-US"/>
              <a:t>Conversation</a:t>
            </a:r>
          </a:p>
          <a:p>
            <a:r>
              <a:rPr lang="en-US"/>
              <a:t>10:30 – 1:30pm</a:t>
            </a:r>
          </a:p>
          <a:p>
            <a:r>
              <a:rPr lang="en-US"/>
              <a:t>Ms. </a:t>
            </a:r>
            <a:r>
              <a:rPr lang="en-US" err="1"/>
              <a:t>Haira</a:t>
            </a:r>
            <a:r>
              <a:rPr lang="en-US"/>
              <a:t> Chang</a:t>
            </a:r>
          </a:p>
          <a:p>
            <a:endParaRPr lang="en-US"/>
          </a:p>
          <a:p>
            <a:r>
              <a:rPr lang="en-US"/>
              <a:t>Location: Da Vinci 301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A300EB1-3E2C-4484-9BBD-442BB12FB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742992"/>
              </p:ext>
            </p:extLst>
          </p:nvPr>
        </p:nvGraphicFramePr>
        <p:xfrm>
          <a:off x="2971800" y="792080"/>
          <a:ext cx="571500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76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rmAutofit/>
          </a:bodyPr>
          <a:lstStyle/>
          <a:p>
            <a:r>
              <a:rPr lang="en-US" dirty="0"/>
              <a:t>Class 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Classes meet Monday-Thursday from 12pm to 4pm &amp; Friday classes – 10:30am – 1:30pm</a:t>
            </a:r>
            <a:br>
              <a:rPr lang="en-US" sz="2200"/>
            </a:br>
            <a:br>
              <a:rPr lang="en-US" sz="2200"/>
            </a:br>
            <a:r>
              <a:rPr lang="en-US" sz="2200" b="1" i="1"/>
              <a:t>YOU MUST ATTEND CLASS </a:t>
            </a:r>
          </a:p>
          <a:p>
            <a:pPr lvl="1">
              <a:lnSpc>
                <a:spcPct val="90000"/>
              </a:lnSpc>
            </a:pPr>
            <a:r>
              <a:rPr lang="en-US" sz="2200" b="1" i="1"/>
              <a:t>This is a restriction of your F-1 visa</a:t>
            </a:r>
          </a:p>
          <a:p>
            <a:pPr lvl="1">
              <a:lnSpc>
                <a:spcPct val="90000"/>
              </a:lnSpc>
            </a:pPr>
            <a:r>
              <a:rPr lang="en-US" sz="2200" b="1" i="1"/>
              <a:t>Attendance is part of the grading</a:t>
            </a:r>
            <a:br>
              <a:rPr lang="en-US" sz="2200"/>
            </a:br>
            <a:endParaRPr lang="en-US" sz="2200"/>
          </a:p>
          <a:p>
            <a:pPr>
              <a:lnSpc>
                <a:spcPct val="90000"/>
              </a:lnSpc>
            </a:pPr>
            <a:r>
              <a:rPr lang="en-US" sz="2200"/>
              <a:t>Course materials are all online</a:t>
            </a:r>
          </a:p>
          <a:p>
            <a:pPr>
              <a:lnSpc>
                <a:spcPct val="90000"/>
              </a:lnSpc>
            </a:pPr>
            <a:endParaRPr lang="en-US" sz="2200"/>
          </a:p>
          <a:p>
            <a:pPr>
              <a:lnSpc>
                <a:spcPct val="90000"/>
              </a:lnSpc>
            </a:pPr>
            <a:r>
              <a:rPr lang="en-US" sz="2200"/>
              <a:t>Syllabus will be given by instructors – a plan for the class</a:t>
            </a:r>
          </a:p>
          <a:p>
            <a:pPr>
              <a:lnSpc>
                <a:spcPct val="90000"/>
              </a:lnSpc>
            </a:pPr>
            <a:endParaRPr lang="en-US" sz="2200"/>
          </a:p>
          <a:p>
            <a:pPr>
              <a:lnSpc>
                <a:spcPct val="90000"/>
              </a:lnSpc>
            </a:pPr>
            <a:r>
              <a:rPr lang="en-US" sz="2200"/>
              <a:t>Each time you come to LACC, you must complete the Covid-19 Survey and enter the campus as a visitor.</a:t>
            </a:r>
          </a:p>
          <a:p>
            <a:pPr>
              <a:lnSpc>
                <a:spcPct val="90000"/>
              </a:lnSpc>
            </a:pPr>
            <a:endParaRPr lang="en-US" sz="22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524D13-BD6F-4B0D-A52A-CEC64E9D1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3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Language Expectations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7E8882-594F-4B0A-BD65-0E6119AF3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Attend class</a:t>
            </a:r>
          </a:p>
          <a:p>
            <a:r>
              <a:rPr lang="en-US" dirty="0"/>
              <a:t>Be on time</a:t>
            </a:r>
          </a:p>
          <a:p>
            <a:r>
              <a:rPr lang="en-US" dirty="0"/>
              <a:t>No cell phones in class</a:t>
            </a:r>
          </a:p>
          <a:p>
            <a:r>
              <a:rPr lang="en-US"/>
              <a:t>Adhere to immigration rules</a:t>
            </a:r>
            <a:endParaRPr lang="en-US">
              <a:cs typeface="Arial"/>
            </a:endParaRPr>
          </a:p>
          <a:p>
            <a:r>
              <a:rPr lang="en-US" dirty="0"/>
              <a:t>Participate</a:t>
            </a:r>
          </a:p>
          <a:p>
            <a:r>
              <a:rPr lang="en-US"/>
              <a:t>Communicate</a:t>
            </a:r>
            <a:endParaRPr lang="en-US" dirty="0">
              <a:cs typeface="Arial"/>
            </a:endParaRPr>
          </a:p>
          <a:p>
            <a:r>
              <a:rPr lang="en-US" dirty="0"/>
              <a:t>Graduate!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C3D75B4-FA2E-4549-AC25-FBFA577CF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expect-reality-not-stra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064120"/>
            <a:ext cx="3931920" cy="2699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043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EA643DCA6EDF4C950FD08C34C8FA87" ma:contentTypeVersion="2" ma:contentTypeDescription="Create a new document." ma:contentTypeScope="" ma:versionID="084ac45be424fc97612a63cee578d639">
  <xsd:schema xmlns:xsd="http://www.w3.org/2001/XMLSchema" xmlns:xs="http://www.w3.org/2001/XMLSchema" xmlns:p="http://schemas.microsoft.com/office/2006/metadata/properties" xmlns:ns2="5409f314-97c2-4528-be0c-3d30d8d41cbd" targetNamespace="http://schemas.microsoft.com/office/2006/metadata/properties" ma:root="true" ma:fieldsID="298181e1c71362e8b094feff70638ec2" ns2:_="">
    <xsd:import namespace="5409f314-97c2-4528-be0c-3d30d8d41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9f314-97c2-4528-be0c-3d30d8d41c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3E5B58-CBBD-4EBD-BDD1-41D5770607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204DC0-3647-4B9E-B843-6E9EA2988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09f314-97c2-4528-be0c-3d30d8d41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BF9362-2FD9-4CD0-8927-4E10D8121050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49bb112e-8180-424a-8152-b0a2459cbdc8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1669</TotalTime>
  <Words>1398</Words>
  <Application>Microsoft Office PowerPoint</Application>
  <PresentationFormat>On-screen Show (4:3)</PresentationFormat>
  <Paragraphs>242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Los Angeles city College</vt:lpstr>
      <vt:lpstr>Welcome to the United States! </vt:lpstr>
      <vt:lpstr>Los Angeles, CA – City of Angels</vt:lpstr>
      <vt:lpstr>LACC Language Academy</vt:lpstr>
      <vt:lpstr>Los Angeles City College</vt:lpstr>
      <vt:lpstr>LACC Language Academy (LA@LACC)</vt:lpstr>
      <vt:lpstr>Class Overview</vt:lpstr>
      <vt:lpstr>Class Overview</vt:lpstr>
      <vt:lpstr>Language Expectations</vt:lpstr>
      <vt:lpstr>Tuition &amp; Fees</vt:lpstr>
      <vt:lpstr>Health &amp; Safety</vt:lpstr>
      <vt:lpstr>COVID-19 PROTOCALS</vt:lpstr>
      <vt:lpstr>Safety</vt:lpstr>
      <vt:lpstr>Getting Around</vt:lpstr>
      <vt:lpstr>Bicycling </vt:lpstr>
      <vt:lpstr>Public Transportation</vt:lpstr>
      <vt:lpstr>Cars – Driving on an F1 Visa</vt:lpstr>
      <vt:lpstr>Drugs, Alcohol and Smoking</vt:lpstr>
      <vt:lpstr>Cannabis (Marijuana)</vt:lpstr>
      <vt:lpstr>Drinking</vt:lpstr>
      <vt:lpstr>No . . .Smoking Cigarettes/Vaping</vt:lpstr>
      <vt:lpstr>American Culture</vt:lpstr>
      <vt:lpstr>Culture Shock - Symptoms  </vt:lpstr>
      <vt:lpstr>Phase 1  - The Honeymoon</vt:lpstr>
      <vt:lpstr>Phase 2 – What Am I Doing Here?  </vt:lpstr>
      <vt:lpstr>Americans can be . . .</vt:lpstr>
      <vt:lpstr>Phase 3 – Things Get Better</vt:lpstr>
      <vt:lpstr>Getting Adjusted</vt:lpstr>
      <vt:lpstr>Cell Phones</vt:lpstr>
      <vt:lpstr>Banking</vt:lpstr>
      <vt:lpstr>Meeting People!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Camino College</dc:title>
  <dc:creator>Lindsey Ludwig</dc:creator>
  <cp:lastModifiedBy>Darren Grosch</cp:lastModifiedBy>
  <cp:revision>287</cp:revision>
  <cp:lastPrinted>2020-01-03T17:49:43Z</cp:lastPrinted>
  <dcterms:created xsi:type="dcterms:W3CDTF">2015-05-31T05:50:14Z</dcterms:created>
  <dcterms:modified xsi:type="dcterms:W3CDTF">2021-10-15T04:02:44Z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0x010100D7EA643DCA6EDF4C950FD08C34C8FA87</vt:lpwstr>
  </property>
</Properties>
</file>