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3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8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1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1"/>
            <a:ext cx="10515600" cy="925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2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6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7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948672" y="0"/>
            <a:ext cx="2095500" cy="13620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5600" cy="928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3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1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ACC">
      <a:dk1>
        <a:srgbClr val="0C1522"/>
      </a:dk1>
      <a:lt1>
        <a:sysClr val="window" lastClr="FFFFFF"/>
      </a:lt1>
      <a:dk2>
        <a:srgbClr val="44546A"/>
      </a:dk2>
      <a:lt2>
        <a:srgbClr val="E7E6E6"/>
      </a:lt2>
      <a:accent1>
        <a:srgbClr val="305589"/>
      </a:accent1>
      <a:accent2>
        <a:srgbClr val="112844"/>
      </a:accent2>
      <a:accent3>
        <a:srgbClr val="C7D3D8"/>
      </a:accent3>
      <a:accent4>
        <a:srgbClr val="85C0FB"/>
      </a:accent4>
      <a:accent5>
        <a:srgbClr val="4472C4"/>
      </a:accent5>
      <a:accent6>
        <a:srgbClr val="48A1FA"/>
      </a:accent6>
      <a:hlink>
        <a:srgbClr val="C13C40"/>
      </a:hlink>
      <a:folHlink>
        <a:srgbClr val="0C1522"/>
      </a:folHlink>
    </a:clrScheme>
    <a:fontScheme name="LACC">
      <a:majorFont>
        <a:latin typeface="Century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CC_Powerpoint_90.potx" id="{CD397EA5-E350-48D6-A6EB-02F4F46376A7}" vid="{7AF5D336-2B75-48F6-9B2C-342EDC264C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Efforts</dc:title>
  <dc:creator>Microsoft Office User</dc:creator>
  <cp:lastModifiedBy>Convertio</cp:lastModifiedBy>
  <cp:revision>39</cp:revision>
  <dcterms:created xsi:type="dcterms:W3CDTF">2018-01-22T21:48:46Z</dcterms:created>
  <dcterms:modified xsi:type="dcterms:W3CDTF">2022-10-13T16:34:44Z</dcterms:modified>
</cp:coreProperties>
</file>