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60"/>
    <p:restoredTop sz="94674"/>
  </p:normalViewPr>
  <p:slideViewPr>
    <p:cSldViewPr snapToGrid="0" snapToObjects="1">
      <p:cViewPr varScale="1">
        <p:scale>
          <a:sx n="109" d="100"/>
          <a:sy n="109" d="100"/>
        </p:scale>
        <p:origin x="13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42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42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632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149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12336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12336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281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78301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478301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213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64931"/>
            <a:ext cx="10115427" cy="92575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47595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475957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478301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478301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225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462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976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64930"/>
            <a:ext cx="3932237" cy="129246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577202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342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64930"/>
            <a:ext cx="3932237" cy="129246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5772027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328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gi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03903238-E897-4A7E-8EBA-927B45C96EC3}"/>
              </a:ext>
            </a:extLst>
          </p:cNvPr>
          <p:cNvPicPr>
            <a:picLocks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1144250" y="0"/>
            <a:ext cx="1047750" cy="7620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62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096500" y="-8731"/>
            <a:ext cx="2095500" cy="136207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62000"/>
            <a:ext cx="10117015" cy="9286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11701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39307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201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936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416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ACC">
      <a:dk1>
        <a:srgbClr val="0C1522"/>
      </a:dk1>
      <a:lt1>
        <a:sysClr val="window" lastClr="FFFFFF"/>
      </a:lt1>
      <a:dk2>
        <a:srgbClr val="44546A"/>
      </a:dk2>
      <a:lt2>
        <a:srgbClr val="E7E6E6"/>
      </a:lt2>
      <a:accent1>
        <a:srgbClr val="305589"/>
      </a:accent1>
      <a:accent2>
        <a:srgbClr val="112844"/>
      </a:accent2>
      <a:accent3>
        <a:srgbClr val="C7D3D8"/>
      </a:accent3>
      <a:accent4>
        <a:srgbClr val="85C0FB"/>
      </a:accent4>
      <a:accent5>
        <a:srgbClr val="4472C4"/>
      </a:accent5>
      <a:accent6>
        <a:srgbClr val="48A1FA"/>
      </a:accent6>
      <a:hlink>
        <a:srgbClr val="C13C40"/>
      </a:hlink>
      <a:folHlink>
        <a:srgbClr val="0C1522"/>
      </a:folHlink>
    </a:clrScheme>
    <a:fontScheme name="LACC">
      <a:majorFont>
        <a:latin typeface="Century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ACC_Powerpoint_border.potx" id="{8323D7DA-9AB5-4371-8461-ACE14C856128}" vid="{9B10A037-DB8D-4A0C-A4CB-C11C0764889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7731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Century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Efforts</dc:title>
  <dc:creator>Microsoft Office User</dc:creator>
  <cp:lastModifiedBy>Convertio</cp:lastModifiedBy>
  <cp:revision>42</cp:revision>
  <dcterms:created xsi:type="dcterms:W3CDTF">2018-01-22T21:48:46Z</dcterms:created>
  <dcterms:modified xsi:type="dcterms:W3CDTF">2022-10-13T16:41:08Z</dcterms:modified>
</cp:coreProperties>
</file>