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6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2000"/>
          </a:xfrm>
          <a:prstGeom prst="rect">
            <a:avLst/>
          </a:prstGeom>
        </p:spPr>
      </p:pic>
      <p:pic>
        <p:nvPicPr>
          <p:cNvPr id="8" name="Picture 7" descr="The Los Angeles City College logo - The City's College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672" y="0"/>
            <a:ext cx="2095500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63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4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81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213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64931"/>
            <a:ext cx="10515600" cy="925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2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6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76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64930"/>
            <a:ext cx="3932237" cy="129246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42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64930"/>
            <a:ext cx="3932237" cy="129246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g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2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9948672" y="0"/>
            <a:ext cx="2095500" cy="136207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5600" cy="928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3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16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ACC">
      <a:dk1>
        <a:srgbClr val="0C1522"/>
      </a:dk1>
      <a:lt1>
        <a:sysClr val="window" lastClr="FFFFFF"/>
      </a:lt1>
      <a:dk2>
        <a:srgbClr val="44546A"/>
      </a:dk2>
      <a:lt2>
        <a:srgbClr val="E7E6E6"/>
      </a:lt2>
      <a:accent1>
        <a:srgbClr val="305589"/>
      </a:accent1>
      <a:accent2>
        <a:srgbClr val="112844"/>
      </a:accent2>
      <a:accent3>
        <a:srgbClr val="C7D3D8"/>
      </a:accent3>
      <a:accent4>
        <a:srgbClr val="85C0FB"/>
      </a:accent4>
      <a:accent5>
        <a:srgbClr val="4472C4"/>
      </a:accent5>
      <a:accent6>
        <a:srgbClr val="48A1FA"/>
      </a:accent6>
      <a:hlink>
        <a:srgbClr val="C13C40"/>
      </a:hlink>
      <a:folHlink>
        <a:srgbClr val="0C1522"/>
      </a:folHlink>
    </a:clrScheme>
    <a:fontScheme name="LACC">
      <a:majorFont>
        <a:latin typeface="Century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ACC_Powerpoint_default.potx" id="{D3EEDF4A-EAC8-4012-AAA7-7E0FA3FB6757}" vid="{88006890-C900-42E7-9D01-0D955EC2701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Efforts</dc:title>
  <dc:creator>Microsoft Office User</dc:creator>
  <cp:lastModifiedBy>word</cp:lastModifiedBy>
  <cp:revision>37</cp:revision>
  <dcterms:created xsi:type="dcterms:W3CDTF">2018-01-22T21:48:46Z</dcterms:created>
  <dcterms:modified xsi:type="dcterms:W3CDTF">2022-10-13T16:41:05Z</dcterms:modified>
</cp:coreProperties>
</file>