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42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42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3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4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12336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12336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81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7830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8301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13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1"/>
            <a:ext cx="10115427" cy="92575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7595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75957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7830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78301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25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6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7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577202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4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64930"/>
            <a:ext cx="3932237" cy="129246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5772027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g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F16BC08-9D28-45A7-B3C6-F622C3248FD4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3515457" y="1109296"/>
            <a:ext cx="4762500" cy="4762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3903238-E897-4A7E-8EBA-927B45C96EC3}"/>
              </a:ext>
            </a:extLst>
          </p:cNvPr>
          <p:cNvPicPr>
            <a:picLocks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144250" y="0"/>
            <a:ext cx="1047750" cy="76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0096500" y="-8731"/>
            <a:ext cx="2095500" cy="136207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117015" cy="928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11701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43AA-D75B-B248-BD85-9F826F6A66E7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3930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201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F0A95-78C9-3F42-87DF-52A3BEC32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9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16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ACC">
      <a:dk1>
        <a:srgbClr val="0C1522"/>
      </a:dk1>
      <a:lt1>
        <a:sysClr val="window" lastClr="FFFFFF"/>
      </a:lt1>
      <a:dk2>
        <a:srgbClr val="44546A"/>
      </a:dk2>
      <a:lt2>
        <a:srgbClr val="E7E6E6"/>
      </a:lt2>
      <a:accent1>
        <a:srgbClr val="305589"/>
      </a:accent1>
      <a:accent2>
        <a:srgbClr val="112844"/>
      </a:accent2>
      <a:accent3>
        <a:srgbClr val="C7D3D8"/>
      </a:accent3>
      <a:accent4>
        <a:srgbClr val="85C0FB"/>
      </a:accent4>
      <a:accent5>
        <a:srgbClr val="4472C4"/>
      </a:accent5>
      <a:accent6>
        <a:srgbClr val="48A1FA"/>
      </a:accent6>
      <a:hlink>
        <a:srgbClr val="C13C40"/>
      </a:hlink>
      <a:folHlink>
        <a:srgbClr val="0C1522"/>
      </a:folHlink>
    </a:clrScheme>
    <a:fontScheme name="LACC">
      <a:majorFont>
        <a:latin typeface="Century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CC_Powerpoint_seal_90.potx" id="{70F9B0E8-70D6-4B86-8AE3-620401542D57}" vid="{AFE3EC62-AFB3-499B-8F7C-B427BF2263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Efforts</dc:title>
  <dc:creator>Microsoft Office User</dc:creator>
  <cp:lastModifiedBy>word</cp:lastModifiedBy>
  <cp:revision>44</cp:revision>
  <dcterms:created xsi:type="dcterms:W3CDTF">2018-01-22T21:48:46Z</dcterms:created>
  <dcterms:modified xsi:type="dcterms:W3CDTF">2022-10-13T16:39:12Z</dcterms:modified>
</cp:coreProperties>
</file>