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2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2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12336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12336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115427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59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759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83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7830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7720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577202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F16BC08-9D28-45A7-B3C6-F622C3248FD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515457" y="1109296"/>
            <a:ext cx="4762500" cy="4762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903238-E897-4A7E-8EBA-927B45C96EC3}"/>
              </a:ext>
            </a:extLst>
          </p:cNvPr>
          <p:cNvPicPr>
            <a:picLocks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44250" y="0"/>
            <a:ext cx="1047750" cy="7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096500" y="-8731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117015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170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930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20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border_90.potx" id="{3AFEB293-8AD0-469E-8212-0596A2CDF39B}" vid="{BC64370A-5EC5-49C7-B102-6CEC688334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word</cp:lastModifiedBy>
  <cp:revision>43</cp:revision>
  <dcterms:created xsi:type="dcterms:W3CDTF">2018-01-22T21:48:46Z</dcterms:created>
  <dcterms:modified xsi:type="dcterms:W3CDTF">2022-10-13T16:39:10Z</dcterms:modified>
</cp:coreProperties>
</file>